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87" r:id="rId3"/>
    <p:sldId id="768" r:id="rId4"/>
    <p:sldId id="769" r:id="rId5"/>
    <p:sldId id="770" r:id="rId6"/>
    <p:sldId id="771" r:id="rId7"/>
    <p:sldId id="772" r:id="rId8"/>
    <p:sldId id="773" r:id="rId9"/>
    <p:sldId id="774" r:id="rId10"/>
    <p:sldId id="775" r:id="rId11"/>
    <p:sldId id="776" r:id="rId12"/>
    <p:sldId id="777" r:id="rId13"/>
    <p:sldId id="778" r:id="rId14"/>
    <p:sldId id="779" r:id="rId15"/>
    <p:sldId id="780" r:id="rId16"/>
    <p:sldId id="781" r:id="rId17"/>
    <p:sldId id="782" r:id="rId18"/>
    <p:sldId id="783" r:id="rId19"/>
    <p:sldId id="784" r:id="rId20"/>
    <p:sldId id="785" r:id="rId21"/>
    <p:sldId id="786" r:id="rId22"/>
    <p:sldId id="787" r:id="rId23"/>
    <p:sldId id="788" r:id="rId24"/>
    <p:sldId id="789" r:id="rId25"/>
    <p:sldId id="790" r:id="rId26"/>
    <p:sldId id="791" r:id="rId27"/>
    <p:sldId id="792" r:id="rId28"/>
    <p:sldId id="793" r:id="rId29"/>
    <p:sldId id="794" r:id="rId30"/>
    <p:sldId id="795" r:id="rId31"/>
    <p:sldId id="796" r:id="rId32"/>
    <p:sldId id="797" r:id="rId33"/>
    <p:sldId id="798" r:id="rId34"/>
    <p:sldId id="799" r:id="rId35"/>
    <p:sldId id="800" r:id="rId36"/>
    <p:sldId id="801" r:id="rId37"/>
    <p:sldId id="802" r:id="rId38"/>
    <p:sldId id="803" r:id="rId39"/>
    <p:sldId id="804" r:id="rId40"/>
    <p:sldId id="805" r:id="rId41"/>
    <p:sldId id="806" r:id="rId42"/>
    <p:sldId id="807" r:id="rId43"/>
    <p:sldId id="808" r:id="rId44"/>
    <p:sldId id="809" r:id="rId45"/>
    <p:sldId id="810" r:id="rId46"/>
    <p:sldId id="811" r:id="rId47"/>
    <p:sldId id="812" r:id="rId48"/>
    <p:sldId id="813" r:id="rId49"/>
    <p:sldId id="814" r:id="rId50"/>
    <p:sldId id="815" r:id="rId51"/>
    <p:sldId id="816" r:id="rId52"/>
    <p:sldId id="817" r:id="rId53"/>
    <p:sldId id="818" r:id="rId54"/>
    <p:sldId id="819" r:id="rId55"/>
    <p:sldId id="820" r:id="rId56"/>
    <p:sldId id="826" r:id="rId57"/>
    <p:sldId id="821" r:id="rId58"/>
    <p:sldId id="822" r:id="rId59"/>
    <p:sldId id="823" r:id="rId60"/>
    <p:sldId id="824" r:id="rId61"/>
    <p:sldId id="825" r:id="rId62"/>
    <p:sldId id="827" r:id="rId63"/>
    <p:sldId id="828" r:id="rId64"/>
    <p:sldId id="829" r:id="rId65"/>
    <p:sldId id="830" r:id="rId66"/>
    <p:sldId id="831" r:id="rId67"/>
    <p:sldId id="832" r:id="rId68"/>
    <p:sldId id="833" r:id="rId69"/>
    <p:sldId id="834" r:id="rId70"/>
    <p:sldId id="835" r:id="rId71"/>
    <p:sldId id="836" r:id="rId72"/>
    <p:sldId id="837" r:id="rId73"/>
    <p:sldId id="838" r:id="rId74"/>
    <p:sldId id="839" r:id="rId75"/>
    <p:sldId id="840" r:id="rId76"/>
    <p:sldId id="841" r:id="rId77"/>
    <p:sldId id="842" r:id="rId78"/>
    <p:sldId id="843" r:id="rId79"/>
    <p:sldId id="844" r:id="rId80"/>
    <p:sldId id="845" r:id="rId81"/>
    <p:sldId id="846" r:id="rId82"/>
    <p:sldId id="847" r:id="rId83"/>
    <p:sldId id="850" r:id="rId84"/>
    <p:sldId id="851" r:id="rId85"/>
    <p:sldId id="848" r:id="rId86"/>
    <p:sldId id="852" r:id="rId87"/>
    <p:sldId id="849" r:id="rId88"/>
    <p:sldId id="856" r:id="rId89"/>
    <p:sldId id="857" r:id="rId90"/>
    <p:sldId id="853" r:id="rId91"/>
    <p:sldId id="854" r:id="rId92"/>
    <p:sldId id="855" r:id="rId93"/>
    <p:sldId id="859" r:id="rId94"/>
    <p:sldId id="860" r:id="rId95"/>
    <p:sldId id="861" r:id="rId96"/>
    <p:sldId id="862" r:id="rId97"/>
    <p:sldId id="863" r:id="rId98"/>
    <p:sldId id="864" r:id="rId99"/>
    <p:sldId id="865" r:id="rId100"/>
    <p:sldId id="866" r:id="rId101"/>
    <p:sldId id="867" r:id="rId102"/>
    <p:sldId id="868" r:id="rId103"/>
    <p:sldId id="869" r:id="rId104"/>
    <p:sldId id="871" r:id="rId105"/>
    <p:sldId id="872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57BA1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F1A2B-AC08-4933-9280-F6BBF1F2638C}" v="151" dt="2021-02-27T23:54:45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EDCE-EAD0-4526-8E14-63DA63AD92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17866-B2AF-442B-BE6E-1C4B04F7FF4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Sanity check</a:t>
          </a:r>
        </a:p>
      </dgm:t>
    </dgm:pt>
    <dgm:pt modelId="{448594DA-C132-4D9F-AB94-871E1AC08B2B}" type="parTrans" cxnId="{59E36180-4451-40AB-8350-2A5D84CE1E1E}">
      <dgm:prSet/>
      <dgm:spPr/>
      <dgm:t>
        <a:bodyPr/>
        <a:lstStyle/>
        <a:p>
          <a:endParaRPr lang="en-US"/>
        </a:p>
      </dgm:t>
    </dgm:pt>
    <dgm:pt modelId="{B4C17765-5E73-48A2-8F13-6D6219115CAE}" type="sibTrans" cxnId="{59E36180-4451-40AB-8350-2A5D84CE1E1E}">
      <dgm:prSet/>
      <dgm:spPr/>
      <dgm:t>
        <a:bodyPr/>
        <a:lstStyle/>
        <a:p>
          <a:endParaRPr lang="en-US"/>
        </a:p>
      </dgm:t>
    </dgm:pt>
    <dgm:pt modelId="{48B65911-E35D-4CA5-B299-B83B0A72CFD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Stress test consistency</a:t>
          </a:r>
        </a:p>
      </dgm:t>
    </dgm:pt>
    <dgm:pt modelId="{8F3E3530-EBF3-4CF4-BA82-77F2C70D0C40}" type="parTrans" cxnId="{2F2A0ECA-CB1A-46DD-9855-EDFBDB32F3B2}">
      <dgm:prSet/>
      <dgm:spPr/>
      <dgm:t>
        <a:bodyPr/>
        <a:lstStyle/>
        <a:p>
          <a:endParaRPr lang="en-US"/>
        </a:p>
      </dgm:t>
    </dgm:pt>
    <dgm:pt modelId="{EB48E40F-E40E-4810-BFDB-40029E8B0541}" type="sibTrans" cxnId="{2F2A0ECA-CB1A-46DD-9855-EDFBDB32F3B2}">
      <dgm:prSet/>
      <dgm:spPr/>
      <dgm:t>
        <a:bodyPr/>
        <a:lstStyle/>
        <a:p>
          <a:endParaRPr lang="en-US"/>
        </a:p>
      </dgm:t>
    </dgm:pt>
    <dgm:pt modelId="{728AE926-E9BC-4E85-B380-AFB92E51083B}">
      <dgm:prSet phldrT="[Text]" custT="1"/>
      <dgm:spPr/>
      <dgm:t>
        <a:bodyPr/>
        <a:lstStyle/>
        <a:p>
          <a:r>
            <a:rPr lang="ro-RO" sz="1800" dirty="0"/>
            <a:t>Singura metodă ”acceptabilă” de a confirma că programul nu are </a:t>
          </a:r>
          <a:r>
            <a:rPr lang="ro-RO" sz="1800" dirty="0" err="1"/>
            <a:t>bug</a:t>
          </a:r>
          <a:r>
            <a:rPr lang="ro-RO" sz="1800" dirty="0"/>
            <a:t>-uri ce apar rar</a:t>
          </a:r>
          <a:endParaRPr lang="en-US" sz="1800" dirty="0"/>
        </a:p>
      </dgm:t>
    </dgm:pt>
    <dgm:pt modelId="{72F98E78-EC2F-48FD-9846-6255043B9B0A}" type="parTrans" cxnId="{6637B0E9-B3DD-4617-B530-ABF3E4C84080}">
      <dgm:prSet/>
      <dgm:spPr/>
      <dgm:t>
        <a:bodyPr/>
        <a:lstStyle/>
        <a:p>
          <a:endParaRPr lang="en-US"/>
        </a:p>
      </dgm:t>
    </dgm:pt>
    <dgm:pt modelId="{315C963F-3917-468B-89BA-8FA7A7F7B567}" type="sibTrans" cxnId="{6637B0E9-B3DD-4617-B530-ABF3E4C84080}">
      <dgm:prSet/>
      <dgm:spPr/>
      <dgm:t>
        <a:bodyPr/>
        <a:lstStyle/>
        <a:p>
          <a:endParaRPr lang="en-US"/>
        </a:p>
      </dgm:t>
    </dgm:pt>
    <dgm:pt modelId="{4A53C6AC-4C0C-4599-A0A0-261DCE02E7F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Measure time</a:t>
          </a:r>
        </a:p>
      </dgm:t>
    </dgm:pt>
    <dgm:pt modelId="{1C83AAFD-6969-4E27-8945-06DF9EF1077F}" type="parTrans" cxnId="{00D96AF8-C4F0-4392-BA5A-70E973F10F27}">
      <dgm:prSet/>
      <dgm:spPr/>
      <dgm:t>
        <a:bodyPr/>
        <a:lstStyle/>
        <a:p>
          <a:endParaRPr lang="en-US"/>
        </a:p>
      </dgm:t>
    </dgm:pt>
    <dgm:pt modelId="{8FF48107-8347-4A72-AEA7-F4B4C6ABD573}" type="sibTrans" cxnId="{00D96AF8-C4F0-4392-BA5A-70E973F10F27}">
      <dgm:prSet/>
      <dgm:spPr/>
      <dgm:t>
        <a:bodyPr/>
        <a:lstStyle/>
        <a:p>
          <a:endParaRPr lang="en-US"/>
        </a:p>
      </dgm:t>
    </dgm:pt>
    <dgm:pt modelId="{4E49009E-FF0D-4924-A2A9-AE8935E3E699}">
      <dgm:prSet phldrT="[Text]" custT="1"/>
      <dgm:spPr/>
      <dgm:t>
        <a:bodyPr/>
        <a:lstStyle/>
        <a:p>
          <a:r>
            <a:rPr lang="ro-RO" sz="1800" dirty="0"/>
            <a:t>Pentru a determina că programul e scalabil și într-adevăr implementat în paralel</a:t>
          </a:r>
          <a:endParaRPr lang="en-US" sz="1800" dirty="0"/>
        </a:p>
      </dgm:t>
    </dgm:pt>
    <dgm:pt modelId="{79740A46-BF42-4044-9DD4-910D711596FF}" type="parTrans" cxnId="{C6320D78-7E67-45EB-AC50-74DEAC5B7C80}">
      <dgm:prSet/>
      <dgm:spPr/>
      <dgm:t>
        <a:bodyPr/>
        <a:lstStyle/>
        <a:p>
          <a:endParaRPr lang="en-US"/>
        </a:p>
      </dgm:t>
    </dgm:pt>
    <dgm:pt modelId="{F958F7DB-53A8-4061-8B92-E8AC16AFB693}" type="sibTrans" cxnId="{C6320D78-7E67-45EB-AC50-74DEAC5B7C80}">
      <dgm:prSet/>
      <dgm:spPr/>
      <dgm:t>
        <a:bodyPr/>
        <a:lstStyle/>
        <a:p>
          <a:endParaRPr lang="en-US"/>
        </a:p>
      </dgm:t>
    </dgm:pt>
    <dgm:pt modelId="{5CE712CF-BF70-427F-9BF2-51ED51FE87AA}">
      <dgm:prSet phldrT="[Text]" custT="1"/>
      <dgm:spPr/>
      <dgm:t>
        <a:bodyPr/>
        <a:lstStyle/>
        <a:p>
          <a:r>
            <a:rPr lang="en-US" sz="1800" dirty="0"/>
            <a:t>Test m</a:t>
          </a:r>
          <a:r>
            <a:rPr lang="ro-RO" sz="1800" noProof="0" dirty="0"/>
            <a:t>ici, rapide pentru a salva timp</a:t>
          </a:r>
          <a:r>
            <a:rPr lang="en-US" sz="1800" dirty="0"/>
            <a:t> </a:t>
          </a:r>
          <a:r>
            <a:rPr lang="ro-RO" sz="1800" noProof="0" dirty="0"/>
            <a:t>dac</a:t>
          </a:r>
          <a:r>
            <a:rPr lang="ro-RO" sz="1800" dirty="0"/>
            <a:t>ă sunt probleme majore</a:t>
          </a:r>
          <a:endParaRPr lang="en-US" sz="1800" dirty="0"/>
        </a:p>
      </dgm:t>
    </dgm:pt>
    <dgm:pt modelId="{A2C9D00A-39A2-4A55-A20F-725C20A211E6}" type="parTrans" cxnId="{B37B4186-E53F-47B8-BA10-FE5D82EAE223}">
      <dgm:prSet/>
      <dgm:spPr/>
      <dgm:t>
        <a:bodyPr/>
        <a:lstStyle/>
        <a:p>
          <a:endParaRPr lang="en-US"/>
        </a:p>
      </dgm:t>
    </dgm:pt>
    <dgm:pt modelId="{CD0433D9-443A-4874-AD17-AC518739F6CB}" type="sibTrans" cxnId="{B37B4186-E53F-47B8-BA10-FE5D82EAE223}">
      <dgm:prSet/>
      <dgm:spPr/>
      <dgm:t>
        <a:bodyPr/>
        <a:lstStyle/>
        <a:p>
          <a:endParaRPr lang="en-US"/>
        </a:p>
      </dgm:t>
    </dgm:pt>
    <dgm:pt modelId="{AB292719-888B-4A65-B397-693CEF82199B}" type="pres">
      <dgm:prSet presAssocID="{501AEDCE-EAD0-4526-8E14-63DA63AD9236}" presName="rootnode" presStyleCnt="0">
        <dgm:presLayoutVars>
          <dgm:chMax/>
          <dgm:chPref/>
          <dgm:dir/>
          <dgm:animLvl val="lvl"/>
        </dgm:presLayoutVars>
      </dgm:prSet>
      <dgm:spPr/>
    </dgm:pt>
    <dgm:pt modelId="{5DC5D845-D185-4674-AF13-C2D6222D9EB0}" type="pres">
      <dgm:prSet presAssocID="{80717866-B2AF-442B-BE6E-1C4B04F7FF4D}" presName="composite" presStyleCnt="0"/>
      <dgm:spPr/>
    </dgm:pt>
    <dgm:pt modelId="{10593CC7-DE42-447F-BCFF-87DC7DEF7A84}" type="pres">
      <dgm:prSet presAssocID="{80717866-B2AF-442B-BE6E-1C4B04F7FF4D}" presName="bentUpArrow1" presStyleLbl="alignImgPlace1" presStyleIdx="0" presStyleCnt="2"/>
      <dgm:spPr/>
    </dgm:pt>
    <dgm:pt modelId="{1522B5A4-371D-4499-94B9-A799C6B38028}" type="pres">
      <dgm:prSet presAssocID="{80717866-B2AF-442B-BE6E-1C4B04F7FF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8E5E864-D8D7-4FC6-996C-451BC008AA9C}" type="pres">
      <dgm:prSet presAssocID="{80717866-B2AF-442B-BE6E-1C4B04F7FF4D}" presName="ChildText" presStyleLbl="revTx" presStyleIdx="0" presStyleCnt="3" custScaleX="191676" custLinFactNeighborX="50808" custLinFactNeighborY="895">
        <dgm:presLayoutVars>
          <dgm:chMax val="0"/>
          <dgm:chPref val="0"/>
          <dgm:bulletEnabled val="1"/>
        </dgm:presLayoutVars>
      </dgm:prSet>
      <dgm:spPr/>
    </dgm:pt>
    <dgm:pt modelId="{253AC3CF-3F22-4BD6-81CE-F03027C12871}" type="pres">
      <dgm:prSet presAssocID="{B4C17765-5E73-48A2-8F13-6D6219115CAE}" presName="sibTrans" presStyleCnt="0"/>
      <dgm:spPr/>
    </dgm:pt>
    <dgm:pt modelId="{AE4A4834-0877-46DC-9C7A-1CAB8132FB3B}" type="pres">
      <dgm:prSet presAssocID="{48B65911-E35D-4CA5-B299-B83B0A72CFD8}" presName="composite" presStyleCnt="0"/>
      <dgm:spPr/>
    </dgm:pt>
    <dgm:pt modelId="{42998B5A-FA69-4712-B93B-0FD2E1CE1FA0}" type="pres">
      <dgm:prSet presAssocID="{48B65911-E35D-4CA5-B299-B83B0A72CFD8}" presName="bentUpArrow1" presStyleLbl="alignImgPlace1" presStyleIdx="1" presStyleCnt="2"/>
      <dgm:spPr/>
    </dgm:pt>
    <dgm:pt modelId="{EFDAC94E-8AA9-499C-8DB5-23818F4502E8}" type="pres">
      <dgm:prSet presAssocID="{48B65911-E35D-4CA5-B299-B83B0A72CFD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D70E2BD-73CD-4A88-A9BE-2AA58891ACD3}" type="pres">
      <dgm:prSet presAssocID="{48B65911-E35D-4CA5-B299-B83B0A72CFD8}" presName="ChildText" presStyleLbl="revTx" presStyleIdx="1" presStyleCnt="3" custScaleX="238615" custLinFactNeighborX="79627" custLinFactNeighborY="4283">
        <dgm:presLayoutVars>
          <dgm:chMax val="0"/>
          <dgm:chPref val="0"/>
          <dgm:bulletEnabled val="1"/>
        </dgm:presLayoutVars>
      </dgm:prSet>
      <dgm:spPr/>
    </dgm:pt>
    <dgm:pt modelId="{62612BC7-0CC7-44E6-9F69-9FBEB6C17710}" type="pres">
      <dgm:prSet presAssocID="{EB48E40F-E40E-4810-BFDB-40029E8B0541}" presName="sibTrans" presStyleCnt="0"/>
      <dgm:spPr/>
    </dgm:pt>
    <dgm:pt modelId="{0077655B-DE82-4649-8330-7FA94C4C0392}" type="pres">
      <dgm:prSet presAssocID="{4A53C6AC-4C0C-4599-A0A0-261DCE02E7FF}" presName="composite" presStyleCnt="0"/>
      <dgm:spPr/>
    </dgm:pt>
    <dgm:pt modelId="{2E261014-75CB-47EE-BA2F-C7373E12C030}" type="pres">
      <dgm:prSet presAssocID="{4A53C6AC-4C0C-4599-A0A0-261DCE02E7F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41D4D6F-FB99-4CFE-8ADF-30E8745587C8}" type="pres">
      <dgm:prSet presAssocID="{4A53C6AC-4C0C-4599-A0A0-261DCE02E7FF}" presName="FinalChildText" presStyleLbl="revTx" presStyleIdx="2" presStyleCnt="3" custScaleX="189014" custLinFactNeighborX="48992" custLinFactNeighborY="1315">
        <dgm:presLayoutVars>
          <dgm:chMax val="0"/>
          <dgm:chPref val="0"/>
          <dgm:bulletEnabled val="1"/>
        </dgm:presLayoutVars>
      </dgm:prSet>
      <dgm:spPr/>
    </dgm:pt>
  </dgm:ptLst>
  <dgm:cxnLst>
    <dgm:cxn modelId="{48C1E917-871C-4FE9-B5B3-7E58E8BFA100}" type="presOf" srcId="{80717866-B2AF-442B-BE6E-1C4B04F7FF4D}" destId="{1522B5A4-371D-4499-94B9-A799C6B38028}" srcOrd="0" destOrd="0" presId="urn:microsoft.com/office/officeart/2005/8/layout/StepDownProcess"/>
    <dgm:cxn modelId="{7EECB122-5CDA-47D3-8BCA-8C819F00DA02}" type="presOf" srcId="{48B65911-E35D-4CA5-B299-B83B0A72CFD8}" destId="{EFDAC94E-8AA9-499C-8DB5-23818F4502E8}" srcOrd="0" destOrd="0" presId="urn:microsoft.com/office/officeart/2005/8/layout/StepDownProcess"/>
    <dgm:cxn modelId="{46CCB063-E7C7-404E-AE66-783A13C88807}" type="presOf" srcId="{4E49009E-FF0D-4924-A2A9-AE8935E3E699}" destId="{841D4D6F-FB99-4CFE-8ADF-30E8745587C8}" srcOrd="0" destOrd="0" presId="urn:microsoft.com/office/officeart/2005/8/layout/StepDownProcess"/>
    <dgm:cxn modelId="{EAA34C45-425C-4144-ACFE-1CD2ECDBD6BA}" type="presOf" srcId="{728AE926-E9BC-4E85-B380-AFB92E51083B}" destId="{2D70E2BD-73CD-4A88-A9BE-2AA58891ACD3}" srcOrd="0" destOrd="0" presId="urn:microsoft.com/office/officeart/2005/8/layout/StepDownProcess"/>
    <dgm:cxn modelId="{C6320D78-7E67-45EB-AC50-74DEAC5B7C80}" srcId="{4A53C6AC-4C0C-4599-A0A0-261DCE02E7FF}" destId="{4E49009E-FF0D-4924-A2A9-AE8935E3E699}" srcOrd="0" destOrd="0" parTransId="{79740A46-BF42-4044-9DD4-910D711596FF}" sibTransId="{F958F7DB-53A8-4061-8B92-E8AC16AFB693}"/>
    <dgm:cxn modelId="{59E36180-4451-40AB-8350-2A5D84CE1E1E}" srcId="{501AEDCE-EAD0-4526-8E14-63DA63AD9236}" destId="{80717866-B2AF-442B-BE6E-1C4B04F7FF4D}" srcOrd="0" destOrd="0" parTransId="{448594DA-C132-4D9F-AB94-871E1AC08B2B}" sibTransId="{B4C17765-5E73-48A2-8F13-6D6219115CAE}"/>
    <dgm:cxn modelId="{B37B4186-E53F-47B8-BA10-FE5D82EAE223}" srcId="{80717866-B2AF-442B-BE6E-1C4B04F7FF4D}" destId="{5CE712CF-BF70-427F-9BF2-51ED51FE87AA}" srcOrd="0" destOrd="0" parTransId="{A2C9D00A-39A2-4A55-A20F-725C20A211E6}" sibTransId="{CD0433D9-443A-4874-AD17-AC518739F6CB}"/>
    <dgm:cxn modelId="{D8D56387-A287-4FE0-AEB5-E12CC52B8AF2}" type="presOf" srcId="{4A53C6AC-4C0C-4599-A0A0-261DCE02E7FF}" destId="{2E261014-75CB-47EE-BA2F-C7373E12C030}" srcOrd="0" destOrd="0" presId="urn:microsoft.com/office/officeart/2005/8/layout/StepDownProcess"/>
    <dgm:cxn modelId="{6CA66F8D-C49B-48F1-B023-B540EABC2C85}" type="presOf" srcId="{501AEDCE-EAD0-4526-8E14-63DA63AD9236}" destId="{AB292719-888B-4A65-B397-693CEF82199B}" srcOrd="0" destOrd="0" presId="urn:microsoft.com/office/officeart/2005/8/layout/StepDownProcess"/>
    <dgm:cxn modelId="{918BB9C3-2E73-4C15-9B97-1C053D999C27}" type="presOf" srcId="{5CE712CF-BF70-427F-9BF2-51ED51FE87AA}" destId="{B8E5E864-D8D7-4FC6-996C-451BC008AA9C}" srcOrd="0" destOrd="0" presId="urn:microsoft.com/office/officeart/2005/8/layout/StepDownProcess"/>
    <dgm:cxn modelId="{2F2A0ECA-CB1A-46DD-9855-EDFBDB32F3B2}" srcId="{501AEDCE-EAD0-4526-8E14-63DA63AD9236}" destId="{48B65911-E35D-4CA5-B299-B83B0A72CFD8}" srcOrd="1" destOrd="0" parTransId="{8F3E3530-EBF3-4CF4-BA82-77F2C70D0C40}" sibTransId="{EB48E40F-E40E-4810-BFDB-40029E8B0541}"/>
    <dgm:cxn modelId="{6637B0E9-B3DD-4617-B530-ABF3E4C84080}" srcId="{48B65911-E35D-4CA5-B299-B83B0A72CFD8}" destId="{728AE926-E9BC-4E85-B380-AFB92E51083B}" srcOrd="0" destOrd="0" parTransId="{72F98E78-EC2F-48FD-9846-6255043B9B0A}" sibTransId="{315C963F-3917-468B-89BA-8FA7A7F7B567}"/>
    <dgm:cxn modelId="{00D96AF8-C4F0-4392-BA5A-70E973F10F27}" srcId="{501AEDCE-EAD0-4526-8E14-63DA63AD9236}" destId="{4A53C6AC-4C0C-4599-A0A0-261DCE02E7FF}" srcOrd="2" destOrd="0" parTransId="{1C83AAFD-6969-4E27-8945-06DF9EF1077F}" sibTransId="{8FF48107-8347-4A72-AEA7-F4B4C6ABD573}"/>
    <dgm:cxn modelId="{B7E05FFE-1526-4B6C-967E-50ADED2F8A67}" type="presParOf" srcId="{AB292719-888B-4A65-B397-693CEF82199B}" destId="{5DC5D845-D185-4674-AF13-C2D6222D9EB0}" srcOrd="0" destOrd="0" presId="urn:microsoft.com/office/officeart/2005/8/layout/StepDownProcess"/>
    <dgm:cxn modelId="{6432C14E-C735-459C-8BE7-9D0DBA97B76A}" type="presParOf" srcId="{5DC5D845-D185-4674-AF13-C2D6222D9EB0}" destId="{10593CC7-DE42-447F-BCFF-87DC7DEF7A84}" srcOrd="0" destOrd="0" presId="urn:microsoft.com/office/officeart/2005/8/layout/StepDownProcess"/>
    <dgm:cxn modelId="{087B568E-CB11-4338-9648-2C988A32F84B}" type="presParOf" srcId="{5DC5D845-D185-4674-AF13-C2D6222D9EB0}" destId="{1522B5A4-371D-4499-94B9-A799C6B38028}" srcOrd="1" destOrd="0" presId="urn:microsoft.com/office/officeart/2005/8/layout/StepDownProcess"/>
    <dgm:cxn modelId="{1AC43CD6-674F-47A8-8545-9961EB2EC6C2}" type="presParOf" srcId="{5DC5D845-D185-4674-AF13-C2D6222D9EB0}" destId="{B8E5E864-D8D7-4FC6-996C-451BC008AA9C}" srcOrd="2" destOrd="0" presId="urn:microsoft.com/office/officeart/2005/8/layout/StepDownProcess"/>
    <dgm:cxn modelId="{5E451F9D-DE87-4E05-AC96-56ABB9AB4066}" type="presParOf" srcId="{AB292719-888B-4A65-B397-693CEF82199B}" destId="{253AC3CF-3F22-4BD6-81CE-F03027C12871}" srcOrd="1" destOrd="0" presId="urn:microsoft.com/office/officeart/2005/8/layout/StepDownProcess"/>
    <dgm:cxn modelId="{E37203F5-D838-4E6A-B8A5-B130C7EED878}" type="presParOf" srcId="{AB292719-888B-4A65-B397-693CEF82199B}" destId="{AE4A4834-0877-46DC-9C7A-1CAB8132FB3B}" srcOrd="2" destOrd="0" presId="urn:microsoft.com/office/officeart/2005/8/layout/StepDownProcess"/>
    <dgm:cxn modelId="{E6DE249D-FAB3-439D-9F95-E87087E46D84}" type="presParOf" srcId="{AE4A4834-0877-46DC-9C7A-1CAB8132FB3B}" destId="{42998B5A-FA69-4712-B93B-0FD2E1CE1FA0}" srcOrd="0" destOrd="0" presId="urn:microsoft.com/office/officeart/2005/8/layout/StepDownProcess"/>
    <dgm:cxn modelId="{8015EB9F-4CE5-44B9-88F9-2CECD6FAA427}" type="presParOf" srcId="{AE4A4834-0877-46DC-9C7A-1CAB8132FB3B}" destId="{EFDAC94E-8AA9-499C-8DB5-23818F4502E8}" srcOrd="1" destOrd="0" presId="urn:microsoft.com/office/officeart/2005/8/layout/StepDownProcess"/>
    <dgm:cxn modelId="{5C82D6F6-E453-4E7A-A12E-542B5CD7D71F}" type="presParOf" srcId="{AE4A4834-0877-46DC-9C7A-1CAB8132FB3B}" destId="{2D70E2BD-73CD-4A88-A9BE-2AA58891ACD3}" srcOrd="2" destOrd="0" presId="urn:microsoft.com/office/officeart/2005/8/layout/StepDownProcess"/>
    <dgm:cxn modelId="{BF986A93-2730-422B-861C-E4C614867605}" type="presParOf" srcId="{AB292719-888B-4A65-B397-693CEF82199B}" destId="{62612BC7-0CC7-44E6-9F69-9FBEB6C17710}" srcOrd="3" destOrd="0" presId="urn:microsoft.com/office/officeart/2005/8/layout/StepDownProcess"/>
    <dgm:cxn modelId="{660124AB-22F3-4425-A19C-7B950C541D97}" type="presParOf" srcId="{AB292719-888B-4A65-B397-693CEF82199B}" destId="{0077655B-DE82-4649-8330-7FA94C4C0392}" srcOrd="4" destOrd="0" presId="urn:microsoft.com/office/officeart/2005/8/layout/StepDownProcess"/>
    <dgm:cxn modelId="{00E62B5F-04C6-41DD-9217-B2AAABFBB873}" type="presParOf" srcId="{0077655B-DE82-4649-8330-7FA94C4C0392}" destId="{2E261014-75CB-47EE-BA2F-C7373E12C030}" srcOrd="0" destOrd="0" presId="urn:microsoft.com/office/officeart/2005/8/layout/StepDownProcess"/>
    <dgm:cxn modelId="{0A2FAB97-B393-41ED-9BCF-8F71A5856503}" type="presParOf" srcId="{0077655B-DE82-4649-8330-7FA94C4C0392}" destId="{841D4D6F-FB99-4CFE-8ADF-30E8745587C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3CC7-DE42-447F-BCFF-87DC7DEF7A84}">
      <dsp:nvSpPr>
        <dsp:cNvPr id="0" name=""/>
        <dsp:cNvSpPr/>
      </dsp:nvSpPr>
      <dsp:spPr>
        <a:xfrm rot="5400000">
          <a:off x="1103626" y="1502340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2B5A4-371D-4499-94B9-A799C6B38028}">
      <dsp:nvSpPr>
        <dsp:cNvPr id="0" name=""/>
        <dsp:cNvSpPr/>
      </dsp:nvSpPr>
      <dsp:spPr>
        <a:xfrm>
          <a:off x="751604" y="29460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Sanity check</a:t>
          </a:r>
        </a:p>
      </dsp:txBody>
      <dsp:txXfrm>
        <a:off x="828046" y="105902"/>
        <a:ext cx="2083848" cy="1412756"/>
      </dsp:txXfrm>
    </dsp:sp>
    <dsp:sp modelId="{B8E5E864-D8D7-4FC6-996C-451BC008AA9C}">
      <dsp:nvSpPr>
        <dsp:cNvPr id="0" name=""/>
        <dsp:cNvSpPr/>
      </dsp:nvSpPr>
      <dsp:spPr>
        <a:xfrm>
          <a:off x="3069188" y="190105"/>
          <a:ext cx="3118159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Test m</a:t>
          </a:r>
          <a:r>
            <a:rPr lang="ro-RO" sz="1800" kern="1200" noProof="0" dirty="0"/>
            <a:t>ici, rapide pentru a salva timp</a:t>
          </a:r>
          <a:r>
            <a:rPr lang="en-US" sz="1800" kern="1200" dirty="0"/>
            <a:t> </a:t>
          </a:r>
          <a:r>
            <a:rPr lang="ro-RO" sz="1800" kern="1200" noProof="0" dirty="0"/>
            <a:t>dac</a:t>
          </a:r>
          <a:r>
            <a:rPr lang="ro-RO" sz="1800" kern="1200" dirty="0"/>
            <a:t>ă sunt probleme majore</a:t>
          </a:r>
          <a:endParaRPr lang="en-US" sz="1800" kern="1200" dirty="0"/>
        </a:p>
      </dsp:txBody>
      <dsp:txXfrm>
        <a:off x="3069188" y="190105"/>
        <a:ext cx="3118159" cy="1265419"/>
      </dsp:txXfrm>
    </dsp:sp>
    <dsp:sp modelId="{42998B5A-FA69-4712-B93B-0FD2E1CE1FA0}">
      <dsp:nvSpPr>
        <dsp:cNvPr id="0" name=""/>
        <dsp:cNvSpPr/>
      </dsp:nvSpPr>
      <dsp:spPr>
        <a:xfrm rot="5400000">
          <a:off x="3316045" y="3261071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94E-8AA9-499C-8DB5-23818F4502E8}">
      <dsp:nvSpPr>
        <dsp:cNvPr id="0" name=""/>
        <dsp:cNvSpPr/>
      </dsp:nvSpPr>
      <dsp:spPr>
        <a:xfrm>
          <a:off x="2964023" y="1788191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Stress test consistency</a:t>
          </a:r>
        </a:p>
      </dsp:txBody>
      <dsp:txXfrm>
        <a:off x="3040465" y="1864633"/>
        <a:ext cx="2083848" cy="1412756"/>
      </dsp:txXfrm>
    </dsp:sp>
    <dsp:sp modelId="{2D70E2BD-73CD-4A88-A9BE-2AA58891ACD3}">
      <dsp:nvSpPr>
        <dsp:cNvPr id="0" name=""/>
        <dsp:cNvSpPr/>
      </dsp:nvSpPr>
      <dsp:spPr>
        <a:xfrm>
          <a:off x="5368632" y="1991708"/>
          <a:ext cx="388175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/>
            <a:t>Singura metodă ”acceptabilă” de a confirma că programul nu are </a:t>
          </a:r>
          <a:r>
            <a:rPr lang="ro-RO" sz="1800" kern="1200" dirty="0" err="1"/>
            <a:t>bug</a:t>
          </a:r>
          <a:r>
            <a:rPr lang="ro-RO" sz="1800" kern="1200" dirty="0"/>
            <a:t>-uri ce apar rar</a:t>
          </a:r>
          <a:endParaRPr lang="en-US" sz="1800" kern="1200" dirty="0"/>
        </a:p>
      </dsp:txBody>
      <dsp:txXfrm>
        <a:off x="5368632" y="1991708"/>
        <a:ext cx="3881756" cy="1265419"/>
      </dsp:txXfrm>
    </dsp:sp>
    <dsp:sp modelId="{2E261014-75CB-47EE-BA2F-C7373E12C030}">
      <dsp:nvSpPr>
        <dsp:cNvPr id="0" name=""/>
        <dsp:cNvSpPr/>
      </dsp:nvSpPr>
      <dsp:spPr>
        <a:xfrm>
          <a:off x="5176442" y="3546922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Measure time</a:t>
          </a:r>
        </a:p>
      </dsp:txBody>
      <dsp:txXfrm>
        <a:off x="5252884" y="3623364"/>
        <a:ext cx="2083848" cy="1412756"/>
      </dsp:txXfrm>
    </dsp:sp>
    <dsp:sp modelId="{841D4D6F-FB99-4CFE-8ADF-30E8745587C8}">
      <dsp:nvSpPr>
        <dsp:cNvPr id="0" name=""/>
        <dsp:cNvSpPr/>
      </dsp:nvSpPr>
      <dsp:spPr>
        <a:xfrm>
          <a:off x="7440745" y="3712881"/>
          <a:ext cx="3074854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/>
            <a:t>Pentru a determina că programul e scalabil și într-adevăr implementat în paralel</a:t>
          </a:r>
          <a:endParaRPr lang="en-US" sz="1800" kern="1200" dirty="0"/>
        </a:p>
      </dsp:txBody>
      <dsp:txXfrm>
        <a:off x="7440745" y="3712881"/>
        <a:ext cx="3074854" cy="1265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28-Feb-21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 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EC52A-EE58-4D07-995A-5BF27A76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8F244-87DC-43A2-BF74-835F5EEE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9E4C0C-B485-45F8-B43D-3C9929FB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1FAC-8EE0-4416-9308-F1C62B20A8F1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Afișează </a:t>
            </a:r>
            <a:r>
              <a:rPr lang="ro-RO" sz="2400" b="1" dirty="0" err="1"/>
              <a:t>hello</a:t>
            </a:r>
            <a:r>
              <a:rPr lang="ro-RO" sz="2400" b="1" dirty="0"/>
              <a:t> (pentru fiecare proces pornit)</a:t>
            </a:r>
            <a:r>
              <a:rPr lang="en-US" sz="2400" b="1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B8C94-1537-40F6-90F5-0893D1566CD3}"/>
              </a:ext>
            </a:extLst>
          </p:cNvPr>
          <p:cNvCxnSpPr/>
          <p:nvPr/>
        </p:nvCxnSpPr>
        <p:spPr>
          <a:xfrm flipH="1" flipV="1">
            <a:off x="6744072" y="5085186"/>
            <a:ext cx="576064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4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77CB0-6226-4F14-BEA9-1EF987A07EBA}"/>
              </a:ext>
            </a:extLst>
          </p:cNvPr>
          <p:cNvSpPr txBox="1"/>
          <p:nvPr/>
        </p:nvSpPr>
        <p:spPr>
          <a:xfrm>
            <a:off x="6096000" y="1479442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kernel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038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B39258-CE3F-42DF-9AA5-5213AB00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AABFB-50BB-4841-B5F4-16B3B453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BA464-FA51-49C0-91E3-F00E73F9F8B6}"/>
              </a:ext>
            </a:extLst>
          </p:cNvPr>
          <p:cNvSpPr/>
          <p:nvPr/>
        </p:nvSpPr>
        <p:spPr>
          <a:xfrm>
            <a:off x="2165158" y="2661408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time dd if=/dev/zero of=file.txt count=1024 bs=1   048576</a:t>
            </a:r>
          </a:p>
          <a:p>
            <a:r>
              <a:rPr lang="en-US" sz="2400" dirty="0"/>
              <a:t>1024+0 records in</a:t>
            </a:r>
          </a:p>
          <a:p>
            <a:r>
              <a:rPr lang="en-US" sz="2400" dirty="0"/>
              <a:t>1024+0 records out</a:t>
            </a:r>
          </a:p>
          <a:p>
            <a:r>
              <a:rPr lang="en-US" sz="2400" dirty="0"/>
              <a:t>1073741824 bytes (1.1 GB) copied, 9.4847 s, 113 MB/s</a:t>
            </a:r>
          </a:p>
          <a:p>
            <a:endParaRPr lang="en-US" sz="2400" dirty="0"/>
          </a:p>
          <a:p>
            <a:r>
              <a:rPr lang="en-US" sz="2400" dirty="0"/>
              <a:t>real    0m9.490s</a:t>
            </a:r>
          </a:p>
          <a:p>
            <a:r>
              <a:rPr lang="en-US" sz="2400" dirty="0"/>
              <a:t>user    0m0.000s</a:t>
            </a:r>
          </a:p>
          <a:p>
            <a:r>
              <a:rPr lang="en-US" sz="2400" b="1" dirty="0"/>
              <a:t>sys     0m0.992s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5D7C8-7492-4812-8D0E-8ED83ADE49C7}"/>
              </a:ext>
            </a:extLst>
          </p:cNvPr>
          <p:cNvSpPr txBox="1"/>
          <p:nvPr/>
        </p:nvSpPr>
        <p:spPr>
          <a:xfrm>
            <a:off x="2933399" y="1405395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Operațiile de I/O sunt executate de </a:t>
            </a:r>
            <a:r>
              <a:rPr lang="ro-RO" sz="2800" dirty="0" err="1"/>
              <a:t>Kernel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8341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661F-E088-4E67-91B0-C6CEBBBC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7C1AF-D3D5-49D5-BAD6-9739947E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5E7DA-DC41-4E57-8D73-796D26CADF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57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1D10D7-5A9A-45BF-841A-F20163B4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2E325B-F4E2-428C-8EC6-A8DC329A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6D9B0-2436-46B5-B289-C34C97550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10988" y="2038119"/>
            <a:ext cx="7760552" cy="4259163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</a:t>
            </a:r>
          </a:p>
          <a:p>
            <a:r>
              <a:rPr lang="ro-RO" dirty="0"/>
              <a:t>Memorie ocupată</a:t>
            </a:r>
          </a:p>
          <a:p>
            <a:r>
              <a:rPr lang="ro-RO" dirty="0"/>
              <a:t>Număr de procese (</a:t>
            </a:r>
            <a:r>
              <a:rPr lang="ro-RO" dirty="0" err="1"/>
              <a:t>thread</a:t>
            </a:r>
            <a:r>
              <a:rPr lang="ro-RO" dirty="0"/>
              <a:t>-uri)</a:t>
            </a:r>
          </a:p>
          <a:p>
            <a:r>
              <a:rPr lang="ro-RO" dirty="0"/>
              <a:t>Scalabilitate</a:t>
            </a:r>
          </a:p>
          <a:p>
            <a:r>
              <a:rPr lang="ro-RO" dirty="0"/>
              <a:t>Toleranță la defecte</a:t>
            </a:r>
          </a:p>
          <a:p>
            <a:r>
              <a:rPr lang="ro-RO" dirty="0"/>
              <a:t>Cost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473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6B4CA-70BA-4196-A123-B2A46D59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B059D-8D7F-4688-B11C-5189ECE0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</p:spPr>
            <p:txBody>
              <a:bodyPr/>
              <a:lstStyle/>
              <a:p>
                <a:r>
                  <a:rPr lang="ro-RO" dirty="0"/>
                  <a:t>T - Timpul total necesar execuției programului paralel</a:t>
                </a:r>
              </a:p>
              <a:p>
                <a:r>
                  <a:rPr lang="ro-RO" dirty="0"/>
                  <a:t>P - Numărul de procesoare utilizate</a:t>
                </a:r>
              </a:p>
              <a:p>
                <a:r>
                  <a:rPr lang="ro-RO" dirty="0"/>
                  <a:t>S – </a:t>
                </a:r>
                <a:r>
                  <a:rPr lang="ro-RO" dirty="0" err="1"/>
                  <a:t>Speedup</a:t>
                </a:r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>
                        <a:latin typeface="Cambria Math"/>
                      </a:rPr>
                      <m:t>𝑆</m:t>
                    </m:r>
                    <m:r>
                      <a:rPr lang="ro-RO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ro-RO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sz="3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ro-RO" sz="3200" dirty="0"/>
              </a:p>
              <a:p>
                <a:r>
                  <a:rPr lang="ro-RO" dirty="0"/>
                  <a:t>G – Timp execuție cel mai rapid algoritm secvențial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  <a:blipFill>
                <a:blip r:embed="rId2"/>
                <a:stretch>
                  <a:fillRect l="-1102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97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861D1-6A81-472A-BC7E-3A30C52A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651FAF-7648-428E-B1F6-2B6DF3EF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7B79F8-E6D2-4C65-A408-04CA0E49E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459222"/>
              </p:ext>
            </p:extLst>
          </p:nvPr>
        </p:nvGraphicFramePr>
        <p:xfrm>
          <a:off x="838200" y="1140442"/>
          <a:ext cx="10515600" cy="514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8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85383-A0FE-4693-A54B-8DB1AAD9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5F474-9404-4164-93FF-884A854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5C6B2F-A4AB-4323-A68F-06D88F19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ACD42-3434-45DC-94F6-52E5A30EF4E4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Oprește programul </a:t>
            </a:r>
            <a:r>
              <a:rPr lang="en-US" sz="2400" b="1" dirty="0"/>
              <a:t>MPI.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69D5-433F-42BB-9605-5053AD5F868D}"/>
              </a:ext>
            </a:extLst>
          </p:cNvPr>
          <p:cNvCxnSpPr/>
          <p:nvPr/>
        </p:nvCxnSpPr>
        <p:spPr>
          <a:xfrm flipH="1" flipV="1">
            <a:off x="5015880" y="5373218"/>
            <a:ext cx="1512168" cy="288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A0EE4-9C16-46C5-B476-37122667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83D44-176F-40F0-A079-5C743E60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example executed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31C7-E608-41AE-8E14-2A70F14C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3168352" cy="1950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EA315-A574-4E53-BF41-C66B2B3CF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4"/>
            <a:ext cx="3168352" cy="19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6BD59-1A5E-4029-A5E5-C24E44153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3836926"/>
            <a:ext cx="3168352" cy="195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E077D-441A-4D71-8FAF-30A19BB00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36926"/>
            <a:ext cx="3168352" cy="195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70679-7310-44FF-9438-F3ED861E6704}"/>
              </a:ext>
            </a:extLst>
          </p:cNvPr>
          <p:cNvSpPr/>
          <p:nvPr/>
        </p:nvSpPr>
        <p:spPr>
          <a:xfrm>
            <a:off x="1703514" y="32082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0/4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64BE1-EE78-48C0-85D8-9FFBA7FF3524}"/>
              </a:ext>
            </a:extLst>
          </p:cNvPr>
          <p:cNvSpPr/>
          <p:nvPr/>
        </p:nvSpPr>
        <p:spPr>
          <a:xfrm>
            <a:off x="5593432" y="32082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3/4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58868-C53D-44B6-99F2-6F695027C73C}"/>
              </a:ext>
            </a:extLst>
          </p:cNvPr>
          <p:cNvSpPr/>
          <p:nvPr/>
        </p:nvSpPr>
        <p:spPr>
          <a:xfrm>
            <a:off x="2082807" y="586239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2/4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A8D52-7047-4B0A-B8A6-5D0F3AE6EDDF}"/>
              </a:ext>
            </a:extLst>
          </p:cNvPr>
          <p:cNvSpPr/>
          <p:nvPr/>
        </p:nvSpPr>
        <p:spPr>
          <a:xfrm>
            <a:off x="6683492" y="592040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Hello from 1/4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1D01D-9364-4F83-B55C-7DB13830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81CA2-48C8-4B9C-8A45-D0645906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AB952-8834-4C27-9BB0-62B130099B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A1AB5-27AD-4406-9605-9F8924CA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A30E10-CFB2-4817-8BB1-A7843B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365B-4BB4-4F26-A395-03FDBEACFADA}"/>
              </a:ext>
            </a:extLst>
          </p:cNvPr>
          <p:cNvSpPr/>
          <p:nvPr/>
        </p:nvSpPr>
        <p:spPr>
          <a:xfrm>
            <a:off x="650723" y="2268437"/>
            <a:ext cx="10476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reciever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6196-E042-4F7D-A64F-1B1B9EA6A68B}"/>
              </a:ext>
            </a:extLst>
          </p:cNvPr>
          <p:cNvSpPr txBox="1"/>
          <p:nvPr/>
        </p:nvSpPr>
        <p:spPr>
          <a:xfrm>
            <a:off x="8714362" y="310466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9245E-CC96-4DD5-8088-28F045F54BAE}"/>
              </a:ext>
            </a:extLst>
          </p:cNvPr>
          <p:cNvSpPr txBox="1"/>
          <p:nvPr/>
        </p:nvSpPr>
        <p:spPr>
          <a:xfrm>
            <a:off x="2407939" y="301892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0BD6-F237-48AF-9D6E-1B09C9FDBAF3}"/>
              </a:ext>
            </a:extLst>
          </p:cNvPr>
          <p:cNvSpPr txBox="1"/>
          <p:nvPr/>
        </p:nvSpPr>
        <p:spPr>
          <a:xfrm>
            <a:off x="3406938" y="297276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B1CC-7D5B-4E17-875F-2AF7493077A8}"/>
              </a:ext>
            </a:extLst>
          </p:cNvPr>
          <p:cNvSpPr txBox="1"/>
          <p:nvPr/>
        </p:nvSpPr>
        <p:spPr>
          <a:xfrm>
            <a:off x="4731340" y="3624039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2222-4FDB-4241-923A-63405EE8541A}"/>
              </a:ext>
            </a:extLst>
          </p:cNvPr>
          <p:cNvSpPr txBox="1"/>
          <p:nvPr/>
        </p:nvSpPr>
        <p:spPr>
          <a:xfrm>
            <a:off x="6369095" y="302631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8A7F6-5BED-4AC7-B701-487A939E04D3}"/>
              </a:ext>
            </a:extLst>
          </p:cNvPr>
          <p:cNvSpPr txBox="1"/>
          <p:nvPr/>
        </p:nvSpPr>
        <p:spPr>
          <a:xfrm>
            <a:off x="8261353" y="374183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</p:txBody>
      </p:sp>
    </p:spTree>
    <p:extLst>
      <p:ext uri="{BB962C8B-B14F-4D97-AF65-F5344CB8AC3E}">
        <p14:creationId xmlns:p14="http://schemas.microsoft.com/office/powerpoint/2010/main" val="392311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0B687-D115-4ED2-80DC-C2348599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E6206-B9F2-4EB7-B411-11A9ECB4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AD0-0847-4DEA-8ACC-D606F6395437}"/>
              </a:ext>
            </a:extLst>
          </p:cNvPr>
          <p:cNvSpPr/>
          <p:nvPr/>
        </p:nvSpPr>
        <p:spPr>
          <a:xfrm>
            <a:off x="474453" y="172184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noProof="1"/>
              <a:t>int MPI_Recv(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b="1" noProof="1"/>
              <a:t>, ↓ MPI_Datatype d, </a:t>
            </a:r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b="1" noProof="1"/>
              <a:t>, ↓ MPI_Comm, ↑ MPI_Status *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F994-ED75-4F90-8B6E-59D14D043A35}"/>
              </a:ext>
            </a:extLst>
          </p:cNvPr>
          <p:cNvSpPr txBox="1"/>
          <p:nvPr/>
        </p:nvSpPr>
        <p:spPr>
          <a:xfrm>
            <a:off x="7331225" y="4224431"/>
            <a:ext cx="319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B6E6C-2426-4956-9FDB-38E042E94EC6}"/>
              </a:ext>
            </a:extLst>
          </p:cNvPr>
          <p:cNvSpPr txBox="1"/>
          <p:nvPr/>
        </p:nvSpPr>
        <p:spPr>
          <a:xfrm>
            <a:off x="1989649" y="2046504"/>
            <a:ext cx="88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A3D-B56C-4218-AAF1-37ACA32C3BF6}"/>
              </a:ext>
            </a:extLst>
          </p:cNvPr>
          <p:cNvSpPr txBox="1"/>
          <p:nvPr/>
        </p:nvSpPr>
        <p:spPr>
          <a:xfrm>
            <a:off x="2758692" y="2790461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326C-37F7-4468-8923-4C17C498AE77}"/>
              </a:ext>
            </a:extLst>
          </p:cNvPr>
          <p:cNvSpPr txBox="1"/>
          <p:nvPr/>
        </p:nvSpPr>
        <p:spPr>
          <a:xfrm>
            <a:off x="4033415" y="4203351"/>
            <a:ext cx="18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071E4-EAC5-453D-97C6-B73D01025E89}"/>
              </a:ext>
            </a:extLst>
          </p:cNvPr>
          <p:cNvSpPr txBox="1"/>
          <p:nvPr/>
        </p:nvSpPr>
        <p:spPr>
          <a:xfrm>
            <a:off x="5405550" y="3159552"/>
            <a:ext cx="30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MPI_ANY_SOURCE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BB0D-9D6C-4297-AE4C-85EF1CD8F4D8}"/>
              </a:ext>
            </a:extLst>
          </p:cNvPr>
          <p:cNvSpPr txBox="1"/>
          <p:nvPr/>
        </p:nvSpPr>
        <p:spPr>
          <a:xfrm>
            <a:off x="6612502" y="2219020"/>
            <a:ext cx="231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[ 0, .. )</a:t>
            </a:r>
          </a:p>
          <a:p>
            <a:pPr algn="ctr"/>
            <a:r>
              <a:rPr lang="en-US" sz="2400" noProof="1">
                <a:solidFill>
                  <a:schemeClr val="accent2">
                    <a:lumMod val="75000"/>
                  </a:schemeClr>
                </a:solidFill>
              </a:rPr>
              <a:t>MPI_ANY_TAG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AF08-CB0D-42F4-82FF-EFECA91EE77B}"/>
              </a:ext>
            </a:extLst>
          </p:cNvPr>
          <p:cNvSpPr txBox="1"/>
          <p:nvPr/>
        </p:nvSpPr>
        <p:spPr>
          <a:xfrm>
            <a:off x="7178778" y="5260345"/>
            <a:ext cx="506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&amp;Stat</a:t>
            </a:r>
          </a:p>
          <a:p>
            <a:pPr algn="ctr"/>
            <a:r>
              <a:rPr lang="en-US" sz="2400" noProof="1"/>
              <a:t>MPI_STATUS_IGNORE</a:t>
            </a:r>
          </a:p>
          <a:p>
            <a:pPr algn="ctr"/>
            <a:r>
              <a:rPr lang="en-US" sz="2400" b="1" i="1" noProof="1"/>
              <a:t>Stat.MPI_SOURCE, Stat.MPI_TAG</a:t>
            </a:r>
          </a:p>
        </p:txBody>
      </p:sp>
    </p:spTree>
    <p:extLst>
      <p:ext uri="{BB962C8B-B14F-4D97-AF65-F5344CB8AC3E}">
        <p14:creationId xmlns:p14="http://schemas.microsoft.com/office/powerpoint/2010/main" val="207002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8BDE2-498E-4D93-A09D-7AADC0A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62D5B2-9745-47BA-B4EF-989DF610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59100-F43F-4EDA-BE62-A7BECC6BB991}"/>
              </a:ext>
            </a:extLst>
          </p:cNvPr>
          <p:cNvSpPr/>
          <p:nvPr/>
        </p:nvSpPr>
        <p:spPr>
          <a:xfrm>
            <a:off x="486131" y="2158159"/>
            <a:ext cx="1121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noProof="1"/>
              <a:t>int MPI_Bcast ( </a:t>
            </a:r>
            <a:r>
              <a:rPr lang="en-US" sz="2400" b="1" noProof="1">
                <a:solidFill>
                  <a:schemeClr val="accent1">
                    <a:lumMod val="75000"/>
                  </a:schemeClr>
                </a:solidFill>
              </a:rPr>
              <a:t>↕ void *b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400" b="1" noProof="1"/>
              <a:t>, ↓ MPI_Datatype d, </a:t>
            </a:r>
            <a:r>
              <a:rPr lang="en-US" sz="24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24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70E6-8383-46F7-AD15-2654F092E9DC}"/>
              </a:ext>
            </a:extLst>
          </p:cNvPr>
          <p:cNvSpPr txBox="1"/>
          <p:nvPr/>
        </p:nvSpPr>
        <p:spPr>
          <a:xfrm>
            <a:off x="8901215" y="372498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9516-CE8E-4138-B421-9E00AD2F93F4}"/>
              </a:ext>
            </a:extLst>
          </p:cNvPr>
          <p:cNvSpPr txBox="1"/>
          <p:nvPr/>
        </p:nvSpPr>
        <p:spPr>
          <a:xfrm>
            <a:off x="5896411" y="3644164"/>
            <a:ext cx="1870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CFCBC-D944-4117-A9D7-AAB3CDAB0972}"/>
              </a:ext>
            </a:extLst>
          </p:cNvPr>
          <p:cNvSpPr txBox="1"/>
          <p:nvPr/>
        </p:nvSpPr>
        <p:spPr>
          <a:xfrm>
            <a:off x="3230327" y="3170989"/>
            <a:ext cx="885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5D44B-1B5A-4DB1-BFEE-669328206D92}"/>
              </a:ext>
            </a:extLst>
          </p:cNvPr>
          <p:cNvSpPr txBox="1"/>
          <p:nvPr/>
        </p:nvSpPr>
        <p:spPr>
          <a:xfrm>
            <a:off x="4115506" y="2859334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467B-DAE3-448A-AB10-2209894BBBA4}"/>
              </a:ext>
            </a:extLst>
          </p:cNvPr>
          <p:cNvSpPr txBox="1"/>
          <p:nvPr/>
        </p:nvSpPr>
        <p:spPr>
          <a:xfrm>
            <a:off x="7494279" y="3043999"/>
            <a:ext cx="24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44191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BD0FF-F2DD-4F44-AECF-4C1B775B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823D9-5827-4A53-90BC-2341A31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20A6-977A-4E8A-9639-A996D2A6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1" y="1810286"/>
            <a:ext cx="9405783" cy="32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B00A8-B7A7-4B09-B1D6-AE44782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9CFC8-C269-437E-AF83-3E1CFC95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77C7-63E4-402E-89D9-55B61B560D8A}"/>
              </a:ext>
            </a:extLst>
          </p:cNvPr>
          <p:cNvSpPr/>
          <p:nvPr/>
        </p:nvSpPr>
        <p:spPr>
          <a:xfrm>
            <a:off x="235133" y="1465215"/>
            <a:ext cx="11879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MPI_Scatter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C62BA-2B2E-457B-B1C9-0575EF7621A5}"/>
              </a:ext>
            </a:extLst>
          </p:cNvPr>
          <p:cNvSpPr txBox="1"/>
          <p:nvPr/>
        </p:nvSpPr>
        <p:spPr>
          <a:xfrm>
            <a:off x="9067328" y="5710130"/>
            <a:ext cx="427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D3AA1-641B-469C-ACF4-93585775A26C}"/>
              </a:ext>
            </a:extLst>
          </p:cNvPr>
          <p:cNvSpPr txBox="1"/>
          <p:nvPr/>
        </p:nvSpPr>
        <p:spPr>
          <a:xfrm>
            <a:off x="7417856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E8B-C4B4-44D0-B2EC-36684598AECA}"/>
              </a:ext>
            </a:extLst>
          </p:cNvPr>
          <p:cNvSpPr txBox="1"/>
          <p:nvPr/>
        </p:nvSpPr>
        <p:spPr>
          <a:xfrm>
            <a:off x="3670044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/>
              <a:t>MPI_INT</a:t>
            </a:r>
          </a:p>
          <a:p>
            <a:pPr algn="ctr"/>
            <a:r>
              <a:rPr lang="en-US" sz="2400" noProof="1"/>
              <a:t>MPI_CHAR</a:t>
            </a:r>
          </a:p>
          <a:p>
            <a:pPr algn="ctr"/>
            <a:r>
              <a:rPr lang="en-US" sz="2400" noProof="1"/>
              <a:t>MPI_FLOAT</a:t>
            </a:r>
          </a:p>
          <a:p>
            <a:pPr algn="ctr"/>
            <a:r>
              <a:rPr lang="en-US" sz="24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4310-5957-4D3D-8CC6-47153C063192}"/>
              </a:ext>
            </a:extLst>
          </p:cNvPr>
          <p:cNvSpPr txBox="1"/>
          <p:nvPr/>
        </p:nvSpPr>
        <p:spPr>
          <a:xfrm>
            <a:off x="2017995" y="3429000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C0BB7-6193-4520-B98B-2A1B899D9759}"/>
              </a:ext>
            </a:extLst>
          </p:cNvPr>
          <p:cNvSpPr txBox="1"/>
          <p:nvPr/>
        </p:nvSpPr>
        <p:spPr>
          <a:xfrm>
            <a:off x="5765807" y="3388666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229C-9EDE-45C5-BDAE-0A80EC3DEF9A}"/>
              </a:ext>
            </a:extLst>
          </p:cNvPr>
          <p:cNvSpPr txBox="1"/>
          <p:nvPr/>
        </p:nvSpPr>
        <p:spPr>
          <a:xfrm>
            <a:off x="1346847" y="247391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9B398-4499-4FE3-945F-E3A1C9E3569B}"/>
              </a:ext>
            </a:extLst>
          </p:cNvPr>
          <p:cNvSpPr txBox="1"/>
          <p:nvPr/>
        </p:nvSpPr>
        <p:spPr>
          <a:xfrm>
            <a:off x="5111040" y="250156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152F-58F2-407E-A5B9-4D29AC71EEE5}"/>
              </a:ext>
            </a:extLst>
          </p:cNvPr>
          <p:cNvSpPr txBox="1"/>
          <p:nvPr/>
        </p:nvSpPr>
        <p:spPr>
          <a:xfrm>
            <a:off x="8253644" y="2046601"/>
            <a:ext cx="33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4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0522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557B-6AE2-4863-8CA4-EDF8A5F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0DBB9-DC0B-4813-9417-9A35EE36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93E56-68E4-4315-89D0-D41D1AF9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" y="2034716"/>
            <a:ext cx="10844424" cy="2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r>
              <a:rPr lang="ro-RO" dirty="0"/>
              <a:t>Simplificarea identificării (identificatori în loc de IP, port)</a:t>
            </a:r>
          </a:p>
          <a:p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B8DB6C-F42F-4CC6-9C27-BC6139F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6F731-1173-426A-945B-5EDA216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93EB8-EFC0-41D0-9855-D86DF4790CBC}"/>
              </a:ext>
            </a:extLst>
          </p:cNvPr>
          <p:cNvSpPr/>
          <p:nvPr/>
        </p:nvSpPr>
        <p:spPr>
          <a:xfrm>
            <a:off x="355619" y="1653122"/>
            <a:ext cx="1164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/>
              <a:t>int MPI_Gather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↓ MPI_Datatype sd,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↓ MPI_Datatype rd,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60820-4265-4256-BD3E-FF84D198EC77}"/>
              </a:ext>
            </a:extLst>
          </p:cNvPr>
          <p:cNvSpPr txBox="1"/>
          <p:nvPr/>
        </p:nvSpPr>
        <p:spPr>
          <a:xfrm>
            <a:off x="9500237" y="539664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83ED-D750-41BD-B877-C52BCCD4E948}"/>
              </a:ext>
            </a:extLst>
          </p:cNvPr>
          <p:cNvSpPr txBox="1"/>
          <p:nvPr/>
        </p:nvSpPr>
        <p:spPr>
          <a:xfrm>
            <a:off x="7782804" y="4689112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C23F2-B646-4785-9FD8-409915F33C52}"/>
              </a:ext>
            </a:extLst>
          </p:cNvPr>
          <p:cNvSpPr txBox="1"/>
          <p:nvPr/>
        </p:nvSpPr>
        <p:spPr>
          <a:xfrm>
            <a:off x="4055958" y="4689113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/>
              <a:t>MPI_INT</a:t>
            </a:r>
          </a:p>
          <a:p>
            <a:pPr algn="ctr"/>
            <a:r>
              <a:rPr lang="en-US" sz="2000" noProof="1"/>
              <a:t>MPI_CHAR</a:t>
            </a:r>
          </a:p>
          <a:p>
            <a:pPr algn="ctr"/>
            <a:r>
              <a:rPr lang="en-US" sz="2000" noProof="1"/>
              <a:t>MPI_FLOAT</a:t>
            </a:r>
          </a:p>
          <a:p>
            <a:pPr algn="ctr"/>
            <a:r>
              <a:rPr lang="en-US" sz="2000" noProof="1"/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BA647-BBBB-41F5-9F12-46451A0E0E14}"/>
              </a:ext>
            </a:extLst>
          </p:cNvPr>
          <p:cNvSpPr txBox="1"/>
          <p:nvPr/>
        </p:nvSpPr>
        <p:spPr>
          <a:xfrm>
            <a:off x="2286586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DDBA-862E-43A8-BBC5-EAF82FF92D4D}"/>
              </a:ext>
            </a:extLst>
          </p:cNvPr>
          <p:cNvSpPr txBox="1"/>
          <p:nvPr/>
        </p:nvSpPr>
        <p:spPr>
          <a:xfrm>
            <a:off x="5793953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44296-1A30-449E-85A5-BFF3C900C131}"/>
              </a:ext>
            </a:extLst>
          </p:cNvPr>
          <p:cNvSpPr txBox="1"/>
          <p:nvPr/>
        </p:nvSpPr>
        <p:spPr>
          <a:xfrm>
            <a:off x="2325581" y="2197068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7AC80-8E02-4742-BAC7-BD27162F61D5}"/>
              </a:ext>
            </a:extLst>
          </p:cNvPr>
          <p:cNvSpPr txBox="1"/>
          <p:nvPr/>
        </p:nvSpPr>
        <p:spPr>
          <a:xfrm>
            <a:off x="5927918" y="2199624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0D93B-A4BB-47C8-9207-6D8B4712F4E9}"/>
              </a:ext>
            </a:extLst>
          </p:cNvPr>
          <p:cNvSpPr txBox="1"/>
          <p:nvPr/>
        </p:nvSpPr>
        <p:spPr>
          <a:xfrm>
            <a:off x="8950489" y="2150901"/>
            <a:ext cx="210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813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0617B-75D6-4007-87A2-7387A033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2DC1-3B26-4F23-9C7B-BD370A56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69A-29B7-421D-B120-000B5E9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2040210"/>
            <a:ext cx="10919352" cy="27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7C050-68B5-4AD0-8EBC-EA270EF5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8614C-6DA8-4AB8-B23F-6C352A7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11514-3BD9-4288-9A2A-4EC48733F9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2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12020-C7EA-4F61-931C-A92C09E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7E00E-34A2-4977-921A-63AB1F85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38039-7001-4574-B557-4ED802CEECC9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B0155-CB5D-45EA-B2B0-D87C01BBE93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8D162-632B-47C3-AE25-37CB202CB0AE}"/>
              </a:ext>
            </a:extLst>
          </p:cNvPr>
          <p:cNvCxnSpPr/>
          <p:nvPr/>
        </p:nvCxnSpPr>
        <p:spPr>
          <a:xfrm flipH="1" flipV="1">
            <a:off x="5914487" y="1106273"/>
            <a:ext cx="72008" cy="5328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5E62-743A-46F1-9AB7-4857C56D6C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65E1F-5880-4D20-94F1-0986F9ACE8A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582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0DFAB-52CB-4073-9173-F0E5CE3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AAB2-DADF-470A-8B07-9094F6CC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4483-BDBD-47F8-A821-76DD5119DB12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658D5-20B8-416B-AFC5-6BC6D2464B2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AB7CC-2BD6-4B7C-A92E-5DC546D6480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0C344F-81C1-44A9-911A-9CF51C107AF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7C178-819C-4924-8DD2-96728076823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2A7E-5F66-4CFC-B4C9-B2B32DDF05F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C23594B-ACE4-4442-AE35-6CE9E97B32F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8297-342D-4120-921D-7A971FB0DEA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8F8B6D-950E-4B19-BE47-FE8DF8DE627E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C21718-AB98-422E-AABF-855B4F492ED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04443C-91C4-47E6-AFFF-D7F2375E93D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08B013-293F-44EB-BDC4-3BA84E5142B3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8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6D7DD-39B1-4D48-A18C-A6D22B1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D1D5C-CB94-42DD-AC25-7D38319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9C32-DCF5-454A-89E2-107024FBCE78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3EBB-1072-4072-AAB7-B38DD8DB1E5B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A5CCFC-EC84-4D11-A282-9EEC6608EAF7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14863-D0E9-43A1-A015-1AB837DCDB0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3FB1-FD05-42DF-816D-4833891AE59F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40428-211B-4E6D-9EAA-30002F416D61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508AE6-BC79-4F09-80D7-69320DF07705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CAB71-D4AE-4233-8A93-33D9A669015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420699-C1D9-4A87-9991-21D142450C0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C0282A-F0C6-4564-9DE7-440D8FB3655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1D1CEB-9BB3-4127-B22E-2D7531C4505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3E0481-B303-43F7-9BC6-C2949C81A48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87704-B751-4EF7-8B72-97E80A538494}"/>
              </a:ext>
            </a:extLst>
          </p:cNvPr>
          <p:cNvCxnSpPr/>
          <p:nvPr/>
        </p:nvCxnSpPr>
        <p:spPr>
          <a:xfrm>
            <a:off x="4126287" y="190480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F13178-9404-48D5-99E5-E2D55ABECEF8}"/>
              </a:ext>
            </a:extLst>
          </p:cNvPr>
          <p:cNvSpPr txBox="1"/>
          <p:nvPr/>
        </p:nvSpPr>
        <p:spPr>
          <a:xfrm>
            <a:off x="2223202" y="17090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93759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11500-BC3B-480E-9205-BE8C1036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6AC37-77C4-4D57-91EB-F3CBD60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B3F1-B982-4CC4-830F-F08C4D377FC7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E461-EC65-4E6D-93F2-954091F782F1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DA881-CC55-4F04-B449-817C3B450C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CECA1E-0892-4B11-A5FF-3B61CFCAE32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233EF-91E2-4825-908F-8157F9EF3005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BE90D-A6F4-48F1-BF50-3A91DC525FF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36AE310-8201-42CD-BE55-EA7825A7D9F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FE297-451A-4744-980B-7063B10F5024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18DC56-D933-4A10-BA9C-88E619FDD8E9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A83443A-D9EF-4692-9F57-FB21EAD37B3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50B05D-1C53-4135-96BF-4645B0A4CF7C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F1B312-9E9A-4A9F-A2CC-35EDDE0EC38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C21E07-C752-467F-97A1-72026EFE7A26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EAC3-59F5-43EA-B9D4-309E7B9D8787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3ED8A256-A151-4E0C-AB66-92D532A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2" y="2019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3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B145D-E6AE-4D6C-B8BC-215C8480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A6299-2B61-43E8-B131-8EB2DE3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14FA6-A02A-4134-98B5-A249F015469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16B4F-CF2D-4F5D-9DB8-81366B7C624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D9AB0-6953-4762-A82D-ADABC1F3FAB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4B005-DC4A-4AC6-899B-BBEE7E9E825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E0AB-E92C-42F3-83F5-29525F5B987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4232C-CC1C-434D-84C3-9BF3327A544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596D24D-435E-40C2-B11A-2B313C97779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38BC-4646-4D77-8D38-211AD6FE8776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243C09-B3E8-4EE5-B765-19563787561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D13B94-804B-4A19-B7DA-1A505244401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DAFADB-7A5D-45A1-9426-089C086CE5A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20E04E-CBC3-4A50-AFA8-073346D667E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25504-2C26-47EB-9DD3-C5C32D4C4B5C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5767E-9C4D-40F9-AD12-D1D9DA7B3960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C701805-451B-4760-A5F0-E2F3030A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0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A8FE2B-7288-4CC4-9B14-07D8A2A3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1A54C-4949-4945-B316-4833B26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298-0C9D-4F8B-8329-919278B2C22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9F53-C152-40E1-B809-A4D1EA0D5D7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CAAC4-5356-4A8A-B014-969BD18976A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C8137-CF6B-4B6C-B6E3-5CD4E519993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FFE52-0829-45FB-8A7F-30E122D540F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996BC-1FDF-4BC2-AE97-42CB6B9437D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85B206-2506-4717-8FD4-F9A004C53A1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F9C8-B6A0-4456-9E0C-21B381E1BD91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20B884-68D0-4DA7-BB05-C7523E95FBE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86915C-BCAD-4F21-999A-F0FB58DDC26B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BEB1D-DC76-4CE6-B9BA-41799100E68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6395D0C-7075-4F3F-B274-A5CC006FBD20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1767-138C-4B4C-A48C-91F345AFAAE4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755F5-C633-4403-802A-3E6E8A3473B4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2597E82-1C39-44A1-9A3E-9A4EAE9E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7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D709E-A095-4F66-80B5-D71588D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B75F7-E655-4DF9-9666-8A4589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2D18-89D3-4879-A9EC-5BFCCB01D4BB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35717-4D34-417B-825D-D0A7BF05FA3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A9E5F-BC6B-484B-ABE3-181A4CA11845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5D480-CBC5-4351-96EF-313DD5E1793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47E2-E031-4286-AB53-405508E3257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A1AE-BA3E-4DE6-896B-42117715B29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42A0E49-D150-4F11-9366-C8F84BF04B8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6559-0D36-4616-86B4-C88ACC1AE8C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5986C35-DDBA-4514-989C-B335CA128B3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B2C68-2EF3-431B-B0A1-7F694031579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2E8A30-DC89-4ABC-A16A-EB7E15B919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4125C1-FAD0-46DF-9913-8AE676B8443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10D1C-A168-48BF-A8F3-87A87A5F7471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379E6-269C-4B40-BFD8-B63F5703E6B1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67488D1-9A6D-419E-A33B-C4F6FEB7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14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7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DD2AE-CE97-418C-8C02-9D44B290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08DF4-F6A4-4899-82DF-1C4488C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ro-RO" dirty="0"/>
              <a:t>memoria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5FDC-988F-4F4B-B4DC-701B2A190E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62699"/>
            <a:ext cx="11197087" cy="4534584"/>
          </a:xfrm>
        </p:spPr>
        <p:txBody>
          <a:bodyPr/>
          <a:lstStyle/>
          <a:p>
            <a:r>
              <a:rPr lang="en-US" dirty="0"/>
              <a:t>Nu avem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partajată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MPI. </a:t>
            </a:r>
            <a:r>
              <a:rPr lang="en-US" dirty="0" err="1"/>
              <a:t>Arhitectură</a:t>
            </a:r>
            <a:r>
              <a:rPr lang="en-US" dirty="0"/>
              <a:t> NUMA</a:t>
            </a:r>
          </a:p>
          <a:p>
            <a:r>
              <a:rPr lang="en-US" dirty="0"/>
              <a:t>Toate </a:t>
            </a:r>
            <a:r>
              <a:rPr lang="en-US" dirty="0" err="1"/>
              <a:t>variabilele</a:t>
            </a:r>
            <a:r>
              <a:rPr lang="en-US" dirty="0"/>
              <a:t> sunt locale </a:t>
            </a:r>
            <a:r>
              <a:rPr lang="en-US" dirty="0" err="1"/>
              <a:t>proceselor</a:t>
            </a:r>
            <a:r>
              <a:rPr lang="en-US" dirty="0"/>
              <a:t>.</a:t>
            </a:r>
          </a:p>
          <a:p>
            <a:r>
              <a:rPr lang="en-US" dirty="0"/>
              <a:t>Pentru a </a:t>
            </a:r>
            <a:r>
              <a:rPr lang="en-US" dirty="0" err="1"/>
              <a:t>muta</a:t>
            </a:r>
            <a:r>
              <a:rPr lang="en-US" dirty="0"/>
              <a:t> </a:t>
            </a:r>
            <a:r>
              <a:rPr lang="en-US" dirty="0" err="1"/>
              <a:t>informație</a:t>
            </a:r>
            <a:r>
              <a:rPr lang="en-US" dirty="0"/>
              <a:t> de la un </a:t>
            </a:r>
            <a:r>
              <a:rPr lang="en-US" dirty="0" err="1"/>
              <a:t>proces</a:t>
            </a:r>
            <a:r>
              <a:rPr lang="en-US" dirty="0"/>
              <a:t> la </a:t>
            </a:r>
            <a:r>
              <a:rPr lang="en-US" dirty="0" err="1"/>
              <a:t>altul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trebuie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apelul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MPI:</a:t>
            </a:r>
          </a:p>
          <a:p>
            <a:pPr lvl="1"/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pPr lvl="1"/>
            <a:r>
              <a:rPr lang="en-US" dirty="0"/>
              <a:t>Broadcast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Gather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3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9102B-263A-4C63-AB74-FC583D8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C4B6B-1EE9-49AE-9F15-A9E8823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AF07-182A-458A-ABF9-408F26C1C406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2453-A50D-4B6F-A17F-3A881112AB5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A2AD5-3D24-44C3-9F9D-BB7D46F9FC3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87F2E-22B0-44EE-A81B-6A6323202AF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4782-5E06-4A59-B8F0-112E23005D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C8F3-6934-48DA-96B2-AB92AA2DCAA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E46379-D6CD-4EC0-86B1-4952AD59E82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C1EB1-236F-44E8-8F9D-A78FFCA2B010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B4FC21-4EA6-46F4-9A45-55739AF256B5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6B68B-B795-4D4E-B386-CD61CE6D6C9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488E23-9CDA-4387-9871-E1E2BAF61F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8C6DBF-422A-46FA-83DE-6FDF5035DEA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FE9D5-90C4-432D-A903-65AAEBD1AB68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77BC3-43B6-432F-B37A-9EE7C41576FB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D5D37CA-34F9-44BD-A627-54C2AD7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82" y="33611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F225-02AF-418D-93A6-2CFAA625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C4EEF-0D21-42D1-A7A0-485F66D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48C1-01B7-4197-BF16-760A0723C8B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6517-5233-4F81-B0BE-C963045A7C3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DC7BE-A09C-41D3-AAAA-FEBB3654B8C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371140-20D2-4F01-B702-E18EE93EFAB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9998-D2C7-484A-84D2-28EDBE31934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5532B-D806-4A09-9620-CC7523C1613A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1438E7-CCE2-492C-96D9-4AEE065FFF7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9D57A-48F3-4D90-B15E-070180FCE94F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F4B727B-FD83-40F0-BB89-6278B020279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518A1B-EC33-4BFD-A645-2B23CC65C23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BF23C3-ECB0-43A7-A2CC-95AAD818838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1D67-7222-4ADC-8940-B1E28C9AEFC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6E79D-6B9D-4BF7-ACF3-310A5CD7B879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06D2B-3F95-4D33-8598-21A8C77F2514}"/>
              </a:ext>
            </a:extLst>
          </p:cNvPr>
          <p:cNvCxnSpPr/>
          <p:nvPr/>
        </p:nvCxnSpPr>
        <p:spPr>
          <a:xfrm>
            <a:off x="8005193" y="263554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869C613-72CD-4EE9-8C0C-193D1D74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93" y="190106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9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3C10F-D4BB-424B-A4AB-F24EE9EC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CB3F3-3D07-41CE-821D-EF0C2143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670CB-E5CD-48F7-9D5A-11193758519A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29B22-9932-4FE5-9CD2-EF27A495E1C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093F8-3BEF-4DB1-808B-804C3409FDA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AE9E-45E2-4BF4-8F62-CFECB897572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629D1-C3AC-47C0-AC59-5BCBB10B7740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123637-D959-433F-8E15-12D65CB856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B3EA176-9EB7-4C80-88E2-C505F90CC05D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927183-5CFA-428A-A003-852E00843CC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4D332-A8EE-40D6-BFF3-F632C14B077C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nvelope by ciubotaru">
            <a:extLst>
              <a:ext uri="{FF2B5EF4-FFF2-40B4-BE49-F238E27FC236}">
                <a16:creationId xmlns:a16="http://schemas.microsoft.com/office/drawing/2014/main" id="{F813DDBE-8CDB-49A0-AAE0-1BFB64FD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velope by ciubotaru">
            <a:extLst>
              <a:ext uri="{FF2B5EF4-FFF2-40B4-BE49-F238E27FC236}">
                <a16:creationId xmlns:a16="http://schemas.microsoft.com/office/drawing/2014/main" id="{59E84E2A-22AB-4A1F-A162-1FEF2DBE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0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velope by ciubotaru">
            <a:extLst>
              <a:ext uri="{FF2B5EF4-FFF2-40B4-BE49-F238E27FC236}">
                <a16:creationId xmlns:a16="http://schemas.microsoft.com/office/drawing/2014/main" id="{B8A1E55F-635D-472A-BC22-1DADDFC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66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nvelope by ciubotaru">
            <a:extLst>
              <a:ext uri="{FF2B5EF4-FFF2-40B4-BE49-F238E27FC236}">
                <a16:creationId xmlns:a16="http://schemas.microsoft.com/office/drawing/2014/main" id="{92208C75-B39A-4C8F-B090-DD7D9FAB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velope by ciubotaru">
            <a:extLst>
              <a:ext uri="{FF2B5EF4-FFF2-40B4-BE49-F238E27FC236}">
                <a16:creationId xmlns:a16="http://schemas.microsoft.com/office/drawing/2014/main" id="{5DFF967D-1501-49E2-A9B4-703E3C88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ECFEB51-C30C-47D8-8DF3-BC916E54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FC1483-B430-4AE5-8D4C-D7D6E7A78005}"/>
              </a:ext>
            </a:extLst>
          </p:cNvPr>
          <p:cNvSpPr txBox="1"/>
          <p:nvPr/>
        </p:nvSpPr>
        <p:spPr>
          <a:xfrm>
            <a:off x="6119256" y="2285269"/>
            <a:ext cx="3594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MPI_Send</a:t>
            </a:r>
            <a:r>
              <a:rPr lang="en-US" sz="2800" b="1" dirty="0"/>
              <a:t>() </a:t>
            </a:r>
            <a:r>
              <a:rPr lang="ro-RO" sz="2800" b="1" dirty="0"/>
              <a:t>poate bloca dacă buffer-</a:t>
            </a:r>
            <a:r>
              <a:rPr lang="ro-RO" sz="2800" b="1" dirty="0" err="1"/>
              <a:t>ul</a:t>
            </a:r>
            <a:r>
              <a:rPr lang="ro-RO" sz="2800" b="1" dirty="0"/>
              <a:t> local este plin.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3658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4438-ACAF-465D-B997-4935EFF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B5018-71AE-433F-AA59-4E7B50C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705B-E80E-42F0-97C0-4EB7E16A7B94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6152-9D35-46B4-8055-4CD2A52EC983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F68FB-6A4A-44B5-A744-4D4F5F8D1E6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A3962D-0C0E-454E-944D-470AD6CF27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7738-F842-4055-B7AA-B6A1A45A601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9CCF5-7CA9-4DDE-A906-9557102AEDC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F562DDC-633C-4192-B290-AB213BFC3E7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2C68E-FF95-4076-BFBD-1C561A2AD88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EF5D32-2DFC-4AD6-9C32-EB547E72840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5B883A-A42B-451B-B92B-D6D008B35650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AC8B27-B5E4-4B32-81F7-C50D318A9CD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EF6A35-7FF1-4F82-A17B-569AF359F3DA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E70A2-F91B-4978-8D54-B32D93D4B4BF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2E6B1F-5FE0-4D13-96EE-B92BA8744CD9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8A1A4DCB-C978-496E-9162-D9BD272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DD2F3FFD-567C-4ABD-9F9E-DE8A2EFB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841FBDF-600F-4655-9A4E-2A1EC895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B80DA15C-F6BE-4CB3-BA15-79036A04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B54C7FA8-C16C-464C-AB99-A09E5ACA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FDB76FEF-FCF6-4146-9E8B-04A7E2D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4CE93-D6BF-48E8-BC70-B97AD04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00B91-DC5C-4A75-8620-0F28D29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354E-8229-4834-929A-4B063485BB1E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4E5FF-59B7-4862-B3EB-9367D41CDBE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559A7-BA53-4B7E-BDE2-FDB3AA805C8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6B3CB9-7E47-41A2-BD93-0F8D9E4E4338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2EA3-E7ED-4127-AEB0-93E6D5384E3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2D010-1BE2-4473-9BC5-516EE2944E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7EDB08F-BCE4-44DB-99B3-99BC0C6CFFF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5E37-05EB-4F8E-944B-702EA7BEBC9D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417069-DD6D-477B-B829-BC8D3B7AB92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9EB9BE-D7CF-46AB-AD46-83C7C716413C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BF7283-A85D-4963-9A5F-DFF194DBACB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2DD468-D1AF-417F-8E02-BF4745E33D5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3F19F6-C33E-4D83-B36D-19E14486DA34}"/>
              </a:ext>
            </a:extLst>
          </p:cNvPr>
          <p:cNvCxnSpPr/>
          <p:nvPr/>
        </p:nvCxnSpPr>
        <p:spPr>
          <a:xfrm>
            <a:off x="1868255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C49F9-4EA2-4393-8D02-3D4D6DE9574B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9602C1D-8520-4507-BCCC-41A3CFC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981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3B30B7F2-8CBF-4D7B-BDB3-3B4B83CC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C522BA1-4433-406B-956A-34CA3151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D569A240-6D63-49FE-A58A-4DDD9DB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A015BD00-6CCA-45EF-9215-9353C70D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2738B02F-378C-40D5-ABAF-75BEC44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5F2ED-BE25-4B55-B5B8-DA1B9779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D5BBE-C648-41BF-86E1-9F382A79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8843-76F3-48B8-85C9-74C5FD3A1E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28EE3D-422C-4FA8-B527-91109C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CFE62-EDE4-4505-AECF-40CB09C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6A5C-8413-4E0F-AE13-D78D48C97FDC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70420-C1A9-42C5-8120-DE3B12589985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5ED24-6628-4CF2-A1B5-235EDD34761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7A6A6E-B729-4AE9-A0A0-50283CD08BF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2C22-9CB5-44D4-BF4A-EA600F82030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9913-6B22-4500-8DC3-0C461EAF64D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62AB495-521A-45AC-8242-BAD77AA6587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969AA-49F4-4DFE-BEB3-2B0593D28CA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624116-2745-43DB-9338-4329EE896B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B91E125-FB13-4B85-A477-1C5EC9EC0BA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BCA105-8879-4832-B120-34983FE3BDE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69E617-B945-4983-9397-C2715B483DA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56193-7F6D-4290-BCF7-A1C53179B722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A9B10-6B1E-4E26-80AC-2C6B078779A5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B399A4E-2834-41BD-846E-BEA2389E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85" y="216121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5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6AB0C-38C0-4B0E-9A89-00823D0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B9552E-632E-472F-9BFF-BCA9027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9EA71-FFC6-45E4-A208-D16F317310F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EFA7-DCDE-4197-8DCC-FF93FAD4D41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C9988-9D05-41B9-95DD-2A7F2A9CCB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D7C725-173F-414B-B552-48CA7DB8A1D9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5418-DEE7-4C52-AECB-6851EEEBE153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EA21-009B-46EC-8DF7-05EEDC46BEE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AF768EE-35F7-4762-A5FA-12D9A394FC6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F71DC-B148-49B5-A956-92DD80E1A6B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1C53159-1D0E-467F-9911-32E483874EF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FAEC86-AB9D-47D6-8AC1-E9EE2D804E1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450C80-DC60-4628-8571-587E500964A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7C264B-ECAB-470D-9958-1FBE6CF6A8E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046-1B0F-4738-93C0-12EF9956FE8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8D3AA-EFAA-403F-A8ED-E1181232E06C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43906F4-1C93-4296-99BE-7B3CA27E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9" y="346911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7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A3897-2C71-41E8-8371-14E6CF6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6ABF2-403C-4E87-9D68-E451155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BCC9E-43B4-4039-ADB2-581DBD8D26C7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7515-2796-43CC-B6D6-EF4FA4AD444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25B6C-A31B-4CBC-83F5-90B25CF49C3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AB868-9839-4B25-8C9A-2E0C8813A6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251C-57AD-4F41-BAC8-6CB06DB41718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B1EF-1443-497E-B553-FDC956D4460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084A253-92C0-4343-9A33-0B055BFA20C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7CEF8-6366-4F29-AAD5-0E5C41BADB6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BCBF5A-9559-4240-8C27-EFED24614C9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6B5F15-FBE9-4E63-81F7-286AAE8707C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119773-438C-4089-98F9-830D148EFBF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04DC97-18B0-426F-9F9A-9DD5EF2D161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FF7C2-C719-4A01-8C70-486A348F7E39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0863C-A2D5-4FC4-BC88-BC68BC576714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DD37CA9-DA4A-434C-890B-E745499D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59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3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D44B7D-038D-4386-A319-F4E3DB65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C6132-83BA-4A63-9283-1547581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75369-234B-4AC0-8B8B-1A801BD419C9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B46F-4E91-4B44-911B-2CD1026E618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0697FA-461B-4E6B-90FF-90E0B97814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FB941-B049-4498-BAA9-A2C6FA11206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DAE9-D87D-4641-B94E-7A5F53AC81B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78A7-9772-4AB2-B92D-979DD073E7A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89E952B-F37B-4670-9DD1-26F78BAD7DF3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DCA19-F81F-4F66-9C23-3D38AD674618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63EFF3-C703-4B56-A401-6735BCD6E0E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7A0BDA-DAE9-448A-98A4-834567FABA9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8C9799-B675-4E7B-852D-9D9A1F498247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19566E-EFBC-4C07-9F03-BB812B68DEE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BE2D0-48F4-4FC8-B749-6174F3790CC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B5C2D-461A-40FF-BAEC-EE3B641455F1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B9C130E-EA4E-4DCC-9F59-22550F3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51" y="335495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82989-06BA-4B86-B404-A1D65D09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7FC10-10A9-4A8E-914A-28D286FE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Instalare</a:t>
            </a:r>
            <a:r>
              <a:rPr lang="en-US" dirty="0"/>
              <a:t>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2ACC-4872-466C-B356-ED39EAEFF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118" y="2599981"/>
            <a:ext cx="12114881" cy="82901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apt-get install </a:t>
            </a:r>
            <a:r>
              <a:rPr lang="en-US" sz="2800" dirty="0" err="1"/>
              <a:t>libopenmpi</a:t>
            </a:r>
            <a:r>
              <a:rPr lang="en-US" sz="2800" dirty="0"/>
              <a:t>-dev </a:t>
            </a:r>
            <a:r>
              <a:rPr lang="en-US" sz="2800" dirty="0" err="1"/>
              <a:t>openmpi</a:t>
            </a:r>
            <a:r>
              <a:rPr lang="en-US" sz="2800" dirty="0"/>
              <a:t>-bin </a:t>
            </a:r>
            <a:r>
              <a:rPr lang="en-US" sz="2800" dirty="0" err="1"/>
              <a:t>openmpi</a:t>
            </a:r>
            <a:r>
              <a:rPr lang="en-US" sz="2800" dirty="0"/>
              <a:t>-doc </a:t>
            </a:r>
            <a:r>
              <a:rPr lang="en-US" sz="2800" dirty="0" err="1"/>
              <a:t>openmpi</a:t>
            </a:r>
            <a:r>
              <a:rPr lang="en-US" sz="2800" dirty="0"/>
              <a:t>-common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9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3933A-7D78-4860-AED5-E6774A2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0D2F8-EE8C-4A12-9E8A-8370C13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92AE-05D3-437B-8FA0-599897A821A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18C2-356B-45CA-8F0F-B07D90B467C8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8D8B2-EF9D-4985-BC0B-856BE3B748C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C204D0-6E29-4692-9970-FBA30970046E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0C7FC-A89E-45CF-9B72-25B47D31C67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329B4-F207-406C-8025-508A3ECEB4D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D5252CA-ABFF-4C55-B392-1329675309C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76488-DB35-47E2-AE8F-ADE1216E050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E1C764-4672-4645-B692-9BD2109D617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E89177-5741-4CF9-B9A9-E46C6EF251F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33B35D-1A77-407A-841F-61D6BEC6071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B04CC1-B4B1-4DF9-91E6-C738F488247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85A7F-0706-46B9-8629-F5AFB0397DF8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B016B-68A3-4879-A2DB-710C03AE993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E9447B3-BFAA-428D-A903-20BE5B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8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D1D87-10EC-4397-941D-69244261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A0C6A-EA21-4D4A-A836-9853502C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FA12E-ACB4-497D-938A-832710C0501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9BADB-CDF8-4C9F-8763-B7EB37955F30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A6ED3-B759-4B5B-A215-E0865ED231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6CFF6-BF0D-4A23-81B1-C89DE71D89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B35C4-0EA6-41AC-91E4-636BD2CA8ED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78046-7994-4B8E-BF17-ADA8847F9B5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A9A970E-1601-4E9D-9D06-175BB78C7B9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69A62-28B6-4F4D-A859-5DEAF08E89D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D7934D-B07B-41ED-867E-7EFF21CD4BA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4325C4-346D-4A92-B2BD-7FECCC41E66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1201DB-7830-4BD5-B50C-9440B185332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29FE3E-CF77-4F7D-AB0E-01A263DBBCD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FCAF2-83B8-4DF7-A693-56AFDDA9B67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6CF5D-29F4-4F92-AAB9-0F364DAD3C81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6FF14EA-4D25-4FE8-BCC2-3267E96E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D46804-D15E-4829-A5E3-0D8525B87D99}"/>
              </a:ext>
            </a:extLst>
          </p:cNvPr>
          <p:cNvSpPr txBox="1"/>
          <p:nvPr/>
        </p:nvSpPr>
        <p:spPr>
          <a:xfrm>
            <a:off x="8913604" y="25548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79959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D423C-FF45-43A1-B655-27EE8529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C8884-860F-4578-B139-0B804C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117A-A65F-4112-B04F-EA1C9C5AEB7A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BBE0-9153-4D42-9BF3-0C172CC3994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54874-0D44-47E0-A7EB-44954B1AECE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56BD53-583D-425A-B0CB-709C6E72AB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817AB-43EF-41D6-8943-6309CBA6778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50605-3642-4577-ACA5-AF0452528D8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7D9F042-81FC-41A7-B448-1C62AA1A965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551A8-30CE-44F0-9563-5690A6A8932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2E07D6-DF55-4425-8AE7-01606ED683B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FCB2AA-2B3C-45F5-9FBA-0F046E0E687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4E9DA9-35E1-4570-99C6-5D8CA29E939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FFF180-B190-4D3C-AA06-7D0EA3258A22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E103F-3A01-4AB4-AF0D-8FC662545FF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4DCB4-CD03-4588-B603-22AA307C857B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CA41E42-16AE-4BC5-B685-4D4E475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2832A-E961-4811-AA12-19612DAF092F}"/>
              </a:ext>
            </a:extLst>
          </p:cNvPr>
          <p:cNvSpPr txBox="1"/>
          <p:nvPr/>
        </p:nvSpPr>
        <p:spPr>
          <a:xfrm>
            <a:off x="6969057" y="39368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288376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6AA8F-FB3A-4E66-B3B8-6236AB9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FC91B-88FC-4306-9EFF-C91977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C972-ABBE-4E04-8FAB-EE634817017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C4D2-00E0-4DE1-A685-5729C1D573DD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FFD1E-6563-4FC9-91B7-970C9780FC6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EB6DD-68B7-45F7-948E-A8B60B849EBF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5602-4DA1-4D06-BB80-D1B02A09402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CB5E0-670A-4BF5-8E2B-BE0E2CE1F4C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A7DF838-5AFA-46C5-966A-72A14DB272E9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D4971-D7DA-4401-88AA-2D7D716C611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DBA57F-9B72-42CA-BCD5-FB2E2E0FD8F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EBE28-EDA4-4BEA-B74D-8F80A9ED35C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F455C7A-F3C5-48BA-A683-88BC8A7C6AF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7DC0A0-7179-4D5D-A2FD-661A5082EFA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B7B7B-AB85-4E47-9886-1739159E7A5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FD1AA-AC17-4C4C-94A5-E2AAAE610E9D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30DF210-C151-4F75-A2E0-C4442186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C64EB-AF56-454A-96E0-39C7378F91A1}"/>
              </a:ext>
            </a:extLst>
          </p:cNvPr>
          <p:cNvSpPr txBox="1"/>
          <p:nvPr/>
        </p:nvSpPr>
        <p:spPr>
          <a:xfrm>
            <a:off x="4441160" y="53207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2029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FD65A-3DBC-4773-B6B9-877F6B9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0536F-4E49-4F04-85AE-0A44863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99172-C5DF-4567-B730-B52A3485C674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948A-5FF6-48E8-8B7B-A7F9B0593C2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5B472-70B0-4A36-956E-669043A8407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BCB436-EA4D-4F44-81FB-4D5A909C936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F820-6786-4241-9912-F8DB03F9895B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60F6B-A986-4B60-B6CE-D04D86DF1E5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96BE02-5A00-4468-9DAD-F1BDFFAD176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72484-30A2-4C41-A80E-6F54CDEB23D9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45B9BD-BC04-4AD1-AD74-71B6A695BDC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FBEA0E1-4DCD-408E-88C3-9D084EAAA1C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50E229-D2AE-4F5A-B942-50FA40E820D4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D11268-D591-40D8-9746-0A3F135CE60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9ED62-760F-4D05-9486-98800D8CC63F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7055-293A-4DB6-A84B-8D815ED82ED6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CBBE31B-DC58-43BE-B968-559CBED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F5EB54-7056-477E-8F11-7187195A9ED7}"/>
              </a:ext>
            </a:extLst>
          </p:cNvPr>
          <p:cNvSpPr txBox="1"/>
          <p:nvPr/>
        </p:nvSpPr>
        <p:spPr>
          <a:xfrm>
            <a:off x="4238928" y="33009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693385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C0378-957F-45BB-AE4A-D6C2727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39C3B-CBAE-4D23-99B9-440E09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95A6-A96A-4C49-89F4-BFD95E72BA6F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MPI_Ssend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39B4-57D4-4F6F-8DAC-C28417B75A2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DE54A-7A57-474C-9003-095394EF2401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4E524-3A10-4E13-BA59-FE0AEF769A7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0E3-ED99-45D6-892F-D3B18AACB23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0BBDE-C4A1-445D-BF75-7AE6C80E4168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126F0-5E11-4D80-AC3E-202211BBB59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C4DE3-26D5-470A-BCCD-694EF395911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8E6C494-3836-4A33-8CEB-6950159AD6A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F61509-BD71-4063-8270-CC583F46169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EFACF4-CAAD-4778-8578-D6B450B9E1E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6220BA-3704-439E-BE0C-5E9584B9E74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B1059-DCE0-4257-BD7E-6A504A534CE9}"/>
              </a:ext>
            </a:extLst>
          </p:cNvPr>
          <p:cNvCxnSpPr/>
          <p:nvPr/>
        </p:nvCxnSpPr>
        <p:spPr>
          <a:xfrm>
            <a:off x="1847529" y="2681413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74B157-9502-4C29-97ED-7345B9E3FE8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DC6D7A9-8127-433D-B28D-5C1ECCA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127201-CFB7-494C-B80A-253DF2231A49}"/>
              </a:ext>
            </a:extLst>
          </p:cNvPr>
          <p:cNvSpPr txBox="1"/>
          <p:nvPr/>
        </p:nvSpPr>
        <p:spPr>
          <a:xfrm>
            <a:off x="3251475" y="19962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02811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C10C1-533A-4807-92E7-CDB170EC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F86DE-2A64-41E9-AD54-23DDCFA7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</p:spTree>
    <p:extLst>
      <p:ext uri="{BB962C8B-B14F-4D97-AF65-F5344CB8AC3E}">
        <p14:creationId xmlns:p14="http://schemas.microsoft.com/office/powerpoint/2010/main" val="1526031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988D-91DA-402A-A5CF-75AE7CA9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72BD9-105E-40C6-A624-F3218C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A898-B79F-4D92-A001-E8484F68E175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A7E7-DA6C-4BCE-8C2C-837911B05B67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4339F-6CF2-415A-90BA-879B6C15964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C1935B-284B-448C-A447-7B1EFB4ED625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00F7-2C92-4F05-BCBF-8EF6A25FE71E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37B4E-A395-4DA3-95DB-32354188E64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ABC3EDE-9240-47FF-846D-0CDA729293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A25F-D28B-48DE-BF70-F7F524E4AD6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37BEB8-0D17-4FD7-8CBC-3DE4A28AB0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2B762E0-7CD5-488B-80C4-1947E5DEB09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0182272-9EBC-425E-9B39-0C747C3C7D6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51BDC0-E02E-422E-9FEB-E57C96A939F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A6A5D-4AED-4BFF-A82D-F9AAE9016054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C1E8BA-5CD0-4D39-943E-11A544EBAE0A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5E8B5F0-BBF5-4CCE-9F72-51DAD74F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9B5BD-0FE1-46EE-9250-9CDE06B4BFFC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A0F19-3676-4A3C-81EC-92913F29F65F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2683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AA516-A6D0-4314-8542-3E0C834C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7FA62-AD03-4CD8-A448-3DEB487E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718EA-BB5A-4C65-91E8-0C15F92783AC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F175-BB78-40FE-998F-3D9750C84F0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30515-4239-4018-B38D-A0969BBC88D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5B388-5DDD-4CEB-974C-0213339529D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A6C84-E734-4C1A-976F-39891CB313E9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B219-B2E5-4911-BB67-1AC3D2F1744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F5E9D79-4094-4824-B5A3-837484AC240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84518-08EE-4D6D-A1E9-E5C89CFB4CD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0317DA-94A4-4ECD-978A-47763697CF5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1A72C49-118F-4A17-AD3C-765D5FC762B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47E9B8-A92D-4448-B30A-E81A03E5D0F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5C09B28-8E45-4D13-B593-362356D0C09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0496-3AB8-408D-9354-D2D80AFB3C3B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3AA4C-B522-4C14-8F96-E83F374F41D9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2E57B2C-CD4B-423E-8DEF-97A0FD82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07069-A78D-4F13-B016-7EDC2DC29A2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B3647-FD52-4789-91A1-E609107766CC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67396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3935B-61EA-441B-800F-327600CD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7DC59-4FE4-4C4F-93AC-DC5E9D49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2735-5DAD-484F-BBFC-45CEE85BB39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0AD2-52DA-4D69-8E68-494BC9DB8CE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A27838-84CB-4D09-ACF5-1F9D97432D63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59295-B7BF-45F9-8235-7BF5283E27D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8C82-1DCB-4AF8-8261-D45EFFA8B92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CDF84-05F0-48D3-AB61-36FF256A5B2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F4EC940-761E-411C-AAEF-E8BB327B4608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25265-BFC9-4B96-9DE6-E14A193D7DF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8820E4E-85F8-4765-A960-BFAFF3DAA8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F3FE43-8029-4E13-88B0-FCDEE7F48F7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7F3A6F-CFC7-43FC-A281-754B1E26DE2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B35059-2931-4E2C-8E54-169E1EAE7C6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FAA7F-04D4-40DA-A1B9-DF23890786F7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428C9-72C8-405B-858F-88CA646CCEDB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AF86488-AD67-4C26-86DA-9F543B9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5870B-D427-4290-97B4-F73742A599DA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A00-73C9-4610-BD14-79FEEECEDB0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851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9559E5-37C5-4512-A6BB-265B807D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3E72F-04DD-43EB-9F04-A453B20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MPI programs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132E2-1EFC-4CD9-B84A-4CA414B20D22}"/>
              </a:ext>
            </a:extLst>
          </p:cNvPr>
          <p:cNvSpPr txBox="1"/>
          <p:nvPr/>
        </p:nvSpPr>
        <p:spPr>
          <a:xfrm>
            <a:off x="1703513" y="1354523"/>
            <a:ext cx="489428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mpicc</a:t>
            </a:r>
            <a:r>
              <a:rPr lang="en-US" sz="4400" dirty="0"/>
              <a:t> </a:t>
            </a:r>
            <a:r>
              <a:rPr lang="en-US" sz="4400" dirty="0" err="1"/>
              <a:t>test.c</a:t>
            </a:r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dirty="0" err="1"/>
              <a:t>a.out</a:t>
            </a:r>
            <a:endParaRPr lang="en-US" sz="4400" dirty="0"/>
          </a:p>
          <a:p>
            <a:r>
              <a:rPr lang="en-US" sz="4400" dirty="0" err="1"/>
              <a:t>mpirun</a:t>
            </a:r>
            <a:r>
              <a:rPr lang="en-US" sz="4400" dirty="0"/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3</a:t>
            </a:r>
            <a:r>
              <a:rPr lang="en-US" sz="4400" dirty="0"/>
              <a:t> date</a:t>
            </a:r>
          </a:p>
          <a:p>
            <a:endParaRPr lang="en-US" sz="4400" dirty="0"/>
          </a:p>
          <a:p>
            <a:r>
              <a:rPr lang="en-US" sz="4400" dirty="0"/>
              <a:t>./</a:t>
            </a:r>
            <a:r>
              <a:rPr lang="en-US" sz="4400" dirty="0" err="1"/>
              <a:t>a.out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AFFB-7C6E-4270-AB64-5378BA505357}"/>
              </a:ext>
            </a:extLst>
          </p:cNvPr>
          <p:cNvSpPr txBox="1"/>
          <p:nvPr/>
        </p:nvSpPr>
        <p:spPr>
          <a:xfrm>
            <a:off x="7140015" y="1484784"/>
            <a:ext cx="356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Pornește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4</a:t>
            </a:r>
            <a:r>
              <a:rPr lang="en-US" sz="2400" dirty="0"/>
              <a:t> </a:t>
            </a:r>
            <a:r>
              <a:rPr lang="ro-RO" sz="2400" b="1" dirty="0"/>
              <a:t>procese</a:t>
            </a:r>
            <a:r>
              <a:rPr lang="en-US" sz="2400" dirty="0"/>
              <a:t>.</a:t>
            </a:r>
          </a:p>
          <a:p>
            <a:r>
              <a:rPr lang="ro-RO" sz="2400" dirty="0"/>
              <a:t>Dacă este setat, va porni procesele pe mașini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Procesele sunt identice dar au </a:t>
            </a:r>
            <a:r>
              <a:rPr lang="ro-RO" sz="2400" dirty="0" err="1"/>
              <a:t>id-uri</a:t>
            </a:r>
            <a:r>
              <a:rPr lang="ro-RO" sz="2400" dirty="0"/>
              <a:t> diferite</a:t>
            </a:r>
            <a:r>
              <a:rPr lang="en-US" sz="2400" dirty="0"/>
              <a:t>.</a:t>
            </a:r>
          </a:p>
          <a:p>
            <a:r>
              <a:rPr lang="ro-RO" sz="2400" dirty="0"/>
              <a:t>Funcționează parțial și cu programe care nu sunt implementate pentru MPI</a:t>
            </a:r>
            <a:r>
              <a:rPr lang="en-US" sz="24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45EE-76A7-421A-A484-1F0007BC375B}"/>
              </a:ext>
            </a:extLst>
          </p:cNvPr>
          <p:cNvCxnSpPr/>
          <p:nvPr/>
        </p:nvCxnSpPr>
        <p:spPr>
          <a:xfrm flipH="1">
            <a:off x="5663952" y="2924944"/>
            <a:ext cx="1368152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B2DE7-84D9-4601-84C4-65693C2B886D}"/>
              </a:ext>
            </a:extLst>
          </p:cNvPr>
          <p:cNvSpPr txBox="1"/>
          <p:nvPr/>
        </p:nvSpPr>
        <p:spPr>
          <a:xfrm>
            <a:off x="6095998" y="5303650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Funcționează dar pornește </a:t>
            </a:r>
            <a:r>
              <a:rPr lang="ro-RO" sz="2400" b="1" dirty="0">
                <a:solidFill>
                  <a:srgbClr val="00B050"/>
                </a:solidFill>
              </a:rPr>
              <a:t>un singur</a:t>
            </a:r>
            <a:r>
              <a:rPr lang="ro-RO" sz="2400" dirty="0"/>
              <a:t> proces</a:t>
            </a:r>
            <a:r>
              <a:rPr lang="en-US" sz="2400" dirty="0"/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D590B-D364-40B3-8317-0A47FBB7320F}"/>
              </a:ext>
            </a:extLst>
          </p:cNvPr>
          <p:cNvCxnSpPr/>
          <p:nvPr/>
        </p:nvCxnSpPr>
        <p:spPr>
          <a:xfrm flipH="1">
            <a:off x="3647728" y="5805264"/>
            <a:ext cx="2448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84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F2198-595B-41D3-9A8A-2E4879B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635B5-5AB5-439D-B7F7-D7BB421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7D72-EBA3-43E6-BF00-39E0DCF6723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3007A-ECE4-4622-B552-ED5AD1770726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B0352-FE6C-4FCB-9061-2E9B256A2058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8DF44-8A3A-4137-A1B8-B10813FC21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EACAB-148C-493F-9A2A-1D2718C02D3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2A0C-C6B0-4831-973A-F54A0BC68584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A36F1CD-FA70-441A-9234-3211C959C87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329F0-9147-4CCA-9BC4-9AB84E5F81D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E05B79-C07E-409C-90C6-9DF594EEF9C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CE7CBD-CC73-4133-89FB-0D267A7F061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7D3D34-5654-4F0A-8BB4-3EBD0149B8E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3AE352-19B4-4AAC-B5F1-181D96B20F8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34EF1-427B-4266-96F6-14AC3624BC80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2E86E-0519-4554-8721-4BA79267295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0A36D1FB-3761-4BA4-9FE2-6DB458E1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16" y="333692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0C7810-ED20-4061-A0E6-2D3A3C078690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7B2C-911F-467D-94D2-E60065706CF4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050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971C3-E9C5-407A-8E62-3D96832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24A49-ADE9-4B18-9761-8A06B99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54CE3-2D9D-42EB-BE23-E347BAAD33D6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35C4-CBF8-401F-8043-1B39BED3D273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2C029E-DBF2-46B1-A943-549635F0AD1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9E9EA-D9CA-4EE6-885D-B21950761CA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4648B-FC6E-4742-8CE0-38BB2B78025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AD8D7-6407-43AA-9999-1A272465E6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D7EB513-B7D7-42F8-AD39-71719CEDE7D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0A100-693F-4192-B825-BB67C2D0AC3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F325B6-24D5-4728-BAAD-34B2B344EBD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5A07A9-9A8D-4BD5-B74E-5753E476E35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599898-EDA3-4ED5-9D33-75E0274C016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BD481E-90A3-4186-AEA2-E17BF0C20FB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8B0D4-191F-49A4-8B0C-EE9D6879C475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1AB96-7B69-46D5-AE53-A82236DCA4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968BEB90-56C1-42A5-955D-B07B3010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6" y="518377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D7811-C64A-4873-A636-52A67408E4E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CF561-47AE-4EE9-BE76-BCCE7BE4009A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467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09D67-CE88-4C7A-A3EF-05B4EB20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AA164-2587-4BB0-830B-A86267E7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6F079-7789-4FF7-957E-96CDB12164CA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C45-9AB7-43A8-B88B-A4F997EE555A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FB4166-D6BE-4294-87F6-D0A5ED59FE8F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2CAD-FAEC-4694-BAD5-9459A886C54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74ED9-3922-4965-8277-8F1D4483C830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BE69F-8064-491E-BC50-40A24DB0928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39B2313-C104-48A4-A72F-259B0F94200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04C9A-155D-4AF0-8DF6-19BDBBAC2A4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975755-AB9A-41F2-9805-2CE9F5E74C9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B22F32-E07B-40BB-81F6-51D0FFEBC70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100E48-7554-4F96-887B-BFA11C8D69D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307CFDC-5E1E-4152-BC0B-0491CBBA3B3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C5447-8748-4FA0-8C64-E2BDCA95CFBB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AE49D-9372-49D2-9B34-3C66D6017D38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C5D254C-742C-474F-91B8-1BF952EB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6" y="4117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1657A-D2AC-4629-81B3-72C0E0E6344D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A9814-0DDA-4383-B7DC-CABA8CB15FD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1829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42F240-AC4E-4A59-A220-7842059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F603-E9B3-4550-AF91-C94D3C42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547A-601A-4DE5-B840-0A9A6C5D79B0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MPI_Isend</a:t>
            </a:r>
            <a:r>
              <a:rPr lang="en-US" sz="2000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3E02-FED1-435D-AB7C-B7A2786C73C5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MPI_Irecv</a:t>
            </a:r>
            <a:r>
              <a:rPr lang="en-US" sz="2000" b="1" dirty="0"/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86013-749A-4E4D-8BF6-EF7F8EDBA6B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F41D8-3B1B-47EA-A8A8-E73CE5C16B2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9A6CB-1918-4854-8F66-9A4F0E8B6B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7E558-A658-42AF-A650-65A559A1EC7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2201641-2496-4127-A87B-628F9A4EFEA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85099-C875-4CFC-B134-ECC54663F0E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05A563F-B885-42E1-9E73-CBDD6673E6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AED7747-5C41-4DB1-B201-9E3916256332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2606C1-E07F-4583-8CD6-0ED4C87D855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353BF30-6261-4C52-8408-C11CE9F352EF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65EC7-D787-41E2-B056-9ECC4C0A0731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63128-A817-4908-A05D-2448B90BDA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4F0F1E0-2F8F-4B8C-A0C5-9DA081AE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8" y="19090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6BF54-61D8-4C1E-98D0-56F85140EAEE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BAEB5-6D4A-4579-9EA7-B406F46411BE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MPI_Test</a:t>
            </a:r>
            <a:r>
              <a:rPr lang="en-US" sz="2000" b="1" dirty="0"/>
              <a:t>()</a:t>
            </a:r>
          </a:p>
          <a:p>
            <a:pPr algn="ctr"/>
            <a:r>
              <a:rPr lang="en-US" sz="2000" b="1" dirty="0"/>
              <a:t>returns</a:t>
            </a:r>
          </a:p>
          <a:p>
            <a:pPr algn="ctr"/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906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95619-E7DD-4770-BBEA-842EE12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1FC3-20E9-46E0-B8FE-2CE10F04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non-</a:t>
            </a:r>
            <a:r>
              <a:rPr lang="en-US" dirty="0" err="1"/>
              <a:t>blocant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87C45-562C-4F7F-97F0-30A7B3FE826C}"/>
              </a:ext>
            </a:extLst>
          </p:cNvPr>
          <p:cNvSpPr/>
          <p:nvPr/>
        </p:nvSpPr>
        <p:spPr>
          <a:xfrm>
            <a:off x="0" y="1269748"/>
            <a:ext cx="1214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/>
              <a:t>int MPI_Isend(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recv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87C7-EE7C-440F-9435-889DC448DE5B}"/>
              </a:ext>
            </a:extLst>
          </p:cNvPr>
          <p:cNvSpPr/>
          <p:nvPr/>
        </p:nvSpPr>
        <p:spPr>
          <a:xfrm>
            <a:off x="-88402" y="2358436"/>
            <a:ext cx="123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noProof="1"/>
              <a:t>int MPI_Recv(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↓ MPI_Datatype d, </a:t>
            </a:r>
            <a:r>
              <a:rPr lang="en-US" sz="2000" b="1" noProof="1">
                <a:solidFill>
                  <a:schemeClr val="accent3">
                    <a:lumMod val="75000"/>
                  </a:schemeClr>
                </a:solidFill>
              </a:rPr>
              <a:t>↓ int sender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↓ MPI_Comm, ↑ MPI_Request *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6C4CF-A0A3-478C-975D-CD153A25DD17}"/>
              </a:ext>
            </a:extLst>
          </p:cNvPr>
          <p:cNvSpPr txBox="1"/>
          <p:nvPr/>
        </p:nvSpPr>
        <p:spPr>
          <a:xfrm>
            <a:off x="914400" y="3355627"/>
            <a:ext cx="9716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MPI_Test(↓ MPI_Request *, ↑ int * flag, ↑ MPI_Status *)</a:t>
            </a:r>
          </a:p>
          <a:p>
            <a:r>
              <a:rPr lang="en-US" sz="2400" b="1" noProof="1"/>
              <a:t>MPI_Testall()</a:t>
            </a:r>
          </a:p>
          <a:p>
            <a:r>
              <a:rPr lang="en-US" sz="2400" b="1" noProof="1"/>
              <a:t>MPI_Testany()</a:t>
            </a:r>
          </a:p>
          <a:p>
            <a:r>
              <a:rPr lang="en-US" sz="2400" b="1" noProof="1"/>
              <a:t>MPI_Testsome()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9CB4-BD4F-4A31-9AE4-2D2734BF28C9}"/>
              </a:ext>
            </a:extLst>
          </p:cNvPr>
          <p:cNvSpPr txBox="1"/>
          <p:nvPr/>
        </p:nvSpPr>
        <p:spPr>
          <a:xfrm>
            <a:off x="4600365" y="4524312"/>
            <a:ext cx="65156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/>
              <a:t>MPI_Wait(↓ MPI_Request *, ↑ MPI_Status *)</a:t>
            </a:r>
          </a:p>
          <a:p>
            <a:r>
              <a:rPr lang="en-US" sz="2400" b="1" noProof="1"/>
              <a:t>MPI_Waitall()</a:t>
            </a:r>
          </a:p>
          <a:p>
            <a:r>
              <a:rPr lang="en-US" sz="2400" b="1" noProof="1"/>
              <a:t>MPI_Waitany()</a:t>
            </a:r>
          </a:p>
          <a:p>
            <a:r>
              <a:rPr lang="en-US" sz="2400" b="1" noProof="1"/>
              <a:t>MPI_Waitsome()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8697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24A03-F9EC-4CB2-A8EC-40ABCE1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EE2CF-42EB-43D8-B869-F5017F53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F1D1-CA0B-4DC2-AEBB-490C31830B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F99F09-F70D-489C-82DF-ED8EB17A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8EBB3-A9F3-468D-8B5E-5B54D1AA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303DE-0269-4B31-AB90-21DF4136C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AD896-4348-4AC0-A6F3-458FDEB4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65EB9-7F1A-4145-BD63-9D6628BF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8F9E1-A1CD-4DE3-BD7C-81289C8F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63" y="1674037"/>
            <a:ext cx="5182323" cy="3839111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E85CF7-D12F-44BD-95DF-787EA1C7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5" y="3855434"/>
            <a:ext cx="2380266" cy="23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47328-233D-47E6-96FB-DED533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BD405-535D-439A-A6B6-8F0FAEAD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B736-239F-4C2D-81D6-274E2E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89" y="1337579"/>
            <a:ext cx="7841223" cy="5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3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5D15C-24FD-46BD-B825-CEB10F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B154B-8C1F-4393-93C3-142D805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190500" indent="-1905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1pPr>
                <a:lvl2pPr marL="723900" indent="-36195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2pPr>
                <a:lvl3pPr marL="982663" indent="-257175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3pPr>
                <a:lvl4pPr marL="1433513" indent="-2667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4pPr>
                <a:lvl5pPr marL="1787525" indent="-258763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5pPr>
                <a:lvl6pPr marL="14192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18764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3336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27908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/>
                  <a:t>Defini</a:t>
                </a:r>
                <a:r>
                  <a:rPr lang="ro-RO" sz="2800" kern="0" dirty="0"/>
                  <a:t>ţ</a:t>
                </a:r>
                <a:r>
                  <a:rPr lang="en-US" sz="2800" kern="0" dirty="0" err="1"/>
                  <a:t>i</a:t>
                </a:r>
                <a:r>
                  <a:rPr lang="ro-RO" sz="2800" kern="0" dirty="0"/>
                  <a:t>e</a:t>
                </a:r>
              </a:p>
              <a:p>
                <a:pPr lvl="1"/>
                <a:r>
                  <a:rPr lang="en-US" sz="2400" kern="0" dirty="0"/>
                  <a:t>Tim</a:t>
                </a:r>
                <a:r>
                  <a:rPr lang="ro-RO" sz="2400" kern="0" dirty="0"/>
                  <a:t>pul scurs de la începerea execuţiei primului proces până la terminarea execuţiei ultimului proces</a:t>
                </a:r>
                <a:r>
                  <a:rPr lang="en-US" sz="2400" kern="0" dirty="0"/>
                  <a:t>.</a:t>
                </a:r>
                <a:endParaRPr lang="en-US" sz="2400" b="1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𝑇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</m:oMath>
                </a14:m>
                <a:r>
                  <a:rPr lang="en-US" sz="2800" kern="0" dirty="0"/>
                  <a:t>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latin typeface="Cambria Math"/>
                      </a:rPr>
                      <m:t>𝑓</m:t>
                    </m:r>
                    <m:r>
                      <a:rPr lang="en-US" sz="2800" i="1" kern="0" dirty="0">
                        <a:latin typeface="Cambria Math"/>
                      </a:rPr>
                      <m:t> ( </m:t>
                    </m:r>
                    <m:r>
                      <a:rPr lang="en-US" sz="2800" i="1" kern="0" dirty="0">
                        <a:latin typeface="Cambria Math"/>
                      </a:rPr>
                      <m:t>𝑁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𝑃</m:t>
                    </m:r>
                    <m:r>
                      <a:rPr lang="en-US" sz="2800" i="1" kern="0" dirty="0"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latin typeface="Cambria Math"/>
                      </a:rPr>
                      <m:t>𝑈</m:t>
                    </m:r>
                    <m:r>
                      <a:rPr lang="en-US" sz="2800" i="1" kern="0" dirty="0">
                        <a:latin typeface="Cambria Math"/>
                      </a:rPr>
                      <m:t>, …)</m:t>
                    </m:r>
                  </m:oMath>
                </a14:m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	</a:t>
                </a:r>
                <a14:m>
                  <m:oMath xmlns:m="http://schemas.openxmlformats.org/officeDocument/2006/math"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𝑇𝑗𝑐𝑜𝑚𝑚𝑢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𝑇𝑗𝑖𝑑𝑙𝑒</m:t>
                    </m:r>
                  </m:oMath>
                </a14:m>
                <a:endParaRPr lang="ro-RO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ro-RO" sz="2800" kern="0" dirty="0"/>
                  <a:t>Unde j un proces arbitrar. SAU</a:t>
                </a:r>
                <a:endParaRPr lang="en-US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</a:t>
                </a:r>
                <a:r>
                  <a:rPr lang="ro-RO" sz="2800" kern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kern="0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ro-RO" sz="2800" i="1" kern="0" dirty="0">
                        <a:latin typeface="Cambria Math"/>
                      </a:rPr>
                      <m:t>=</m:t>
                    </m:r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</m:t>
                    </m:r>
                    <m:r>
                      <a:rPr lang="sv-SE" sz="2800" i="1" kern="0" dirty="0">
                        <a:latin typeface="Cambria Math"/>
                      </a:rPr>
                      <m:t> (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𝑐𝑜𝑚𝑝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𝑐𝑜𝑚𝑚𝑢𝑛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latin typeface="Cambria Math"/>
                          </a:rPr>
                          <m:t>𝑖𝑑𝑙𝑒</m:t>
                        </m:r>
                      </m:e>
                    </m:nary>
                    <m:r>
                      <a:rPr lang="sv-SE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sv-SE" sz="2800" kern="0" dirty="0"/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/>
                  <a:t>   </a:t>
                </a:r>
                <a:r>
                  <a:rPr lang="ro-RO" sz="2800" kern="0" dirty="0"/>
                  <a:t> </a:t>
                </a:r>
                <a:r>
                  <a:rPr lang="en-US" sz="2800" kern="0" dirty="0"/>
                  <a:t>= </a:t>
                </a:r>
                <a14:m>
                  <m:oMath xmlns:m="http://schemas.openxmlformats.org/officeDocument/2006/math">
                    <m:r>
                      <a:rPr lang="sv-SE" sz="2800" i="1" kern="0" dirty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latin typeface="Cambria Math"/>
                      </a:rPr>
                      <m:t> ∗ </m:t>
                    </m:r>
                    <m:r>
                      <a:rPr lang="en-US" sz="2800" i="1" kern="0" dirty="0">
                        <a:latin typeface="Cambria Math"/>
                      </a:rPr>
                      <m:t>(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latin typeface="Cambria Math"/>
                      </a:rPr>
                      <m:t> + </m:t>
                    </m:r>
                    <m:r>
                      <a:rPr lang="en-US" sz="2800" i="1" kern="0" dirty="0" err="1"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latin typeface="Cambria Math"/>
                      </a:rPr>
                      <m:t>𝑇𝑐𝑜𝑚𝑚𝑢𝑛</m:t>
                    </m:r>
                    <m:r>
                      <a:rPr lang="en-US" sz="2800" i="1" kern="0" dirty="0">
                        <a:latin typeface="Cambria Math"/>
                      </a:rPr>
                      <m:t>)</m:t>
                    </m:r>
                  </m:oMath>
                </a14:m>
                <a:endParaRPr lang="ro-RO" sz="2800" kern="0" dirty="0"/>
              </a:p>
              <a:p>
                <a:pPr>
                  <a:buFontTx/>
                  <a:buNone/>
                </a:pPr>
                <a:endParaRPr lang="ro-RO" sz="2800" kern="0" dirty="0"/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blipFill>
                <a:blip r:embed="rId2"/>
                <a:stretch>
                  <a:fillRect l="-2421" t="-1071" b="-6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7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952F-B8D7-4F2B-A213-69FCBD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C8368-89FA-4DE2-B911-921FD58C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B670B4-C5FB-4512-BAC0-200A4F2B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1093787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40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F9BF4-BE42-4BF8-857D-C8F0336E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77B0B-7CBF-4D06-AC31-ED419CD1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2D0BAF-26C2-4C80-9DC1-73AED58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68" y="1136162"/>
            <a:ext cx="7132320" cy="509953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705AE21-BECB-4A08-B8CB-E2DC292A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622300"/>
            <a:ext cx="1621696" cy="233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083DA-15BC-4D70-8BA2-545435FC8399}"/>
              </a:ext>
            </a:extLst>
          </p:cNvPr>
          <p:cNvSpPr txBox="1"/>
          <p:nvPr/>
        </p:nvSpPr>
        <p:spPr>
          <a:xfrm>
            <a:off x="8730300" y="2954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Culler</a:t>
            </a:r>
            <a:endParaRPr lang="en-US" dirty="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62F1A-9B50-41FA-B8EF-4BAF04FF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62" y="3429000"/>
            <a:ext cx="2351151" cy="1567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12EE9-B29A-4899-8C91-1A77A4C648D1}"/>
              </a:ext>
            </a:extLst>
          </p:cNvPr>
          <p:cNvSpPr txBox="1"/>
          <p:nvPr/>
        </p:nvSpPr>
        <p:spPr>
          <a:xfrm>
            <a:off x="8537940" y="50776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Patterson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1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E47CB-A78C-461B-BC51-2771F3A0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253F9-A756-4911-9626-9F27698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0BF38C-EFE1-46A0-9E7B-810FE54B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80" y="1457344"/>
            <a:ext cx="11445798" cy="34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L – </a:t>
            </a:r>
            <a:r>
              <a:rPr lang="ro-RO" sz="2400" dirty="0"/>
              <a:t>Limita superioară a </a:t>
            </a:r>
            <a:r>
              <a:rPr lang="ro-RO" sz="2400" b="1" dirty="0"/>
              <a:t>latenței (</a:t>
            </a:r>
            <a:r>
              <a:rPr lang="ro-RO" sz="2400" b="1" dirty="0" err="1"/>
              <a:t>latency</a:t>
            </a:r>
            <a:r>
              <a:rPr lang="ro-RO" sz="2400" b="1" dirty="0"/>
              <a:t>)</a:t>
            </a:r>
            <a:r>
              <a:rPr lang="en-US" sz="2400" b="1" dirty="0"/>
              <a:t> </a:t>
            </a:r>
            <a:r>
              <a:rPr lang="en-US" sz="2400" dirty="0"/>
              <a:t>sau </a:t>
            </a:r>
            <a:r>
              <a:rPr lang="en-US" sz="2400" dirty="0" err="1"/>
              <a:t>întârzierea</a:t>
            </a:r>
            <a:r>
              <a:rPr lang="en-US" sz="2400" dirty="0"/>
              <a:t> de </a:t>
            </a:r>
            <a:r>
              <a:rPr lang="en-US" sz="2400" dirty="0" err="1"/>
              <a:t>transmitere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</a:t>
            </a:r>
            <a:r>
              <a:rPr lang="en-US" sz="2400" dirty="0" err="1"/>
              <a:t>mesaj</a:t>
            </a:r>
            <a:r>
              <a:rPr lang="en-US" sz="2400" dirty="0"/>
              <a:t> de la </a:t>
            </a:r>
            <a:r>
              <a:rPr lang="en-US" sz="2400" dirty="0" err="1"/>
              <a:t>surs</a:t>
            </a:r>
            <a:r>
              <a:rPr lang="ro-RO" sz="2400" dirty="0"/>
              <a:t>ă</a:t>
            </a:r>
            <a:r>
              <a:rPr lang="en-US" sz="2400" dirty="0"/>
              <a:t> la </a:t>
            </a:r>
            <a:r>
              <a:rPr lang="en-US" sz="2400" dirty="0" err="1"/>
              <a:t>destina</a:t>
            </a:r>
            <a:r>
              <a:rPr lang="ro-RO" sz="2400" dirty="0"/>
              <a:t>ție</a:t>
            </a: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o - </a:t>
            </a:r>
            <a:r>
              <a:rPr lang="en-US" sz="2400" b="1" dirty="0"/>
              <a:t>overhead</a:t>
            </a:r>
            <a:r>
              <a:rPr lang="en-US" sz="2400" dirty="0"/>
              <a:t>, </a:t>
            </a:r>
            <a:r>
              <a:rPr lang="en-US" sz="2400" dirty="0" err="1"/>
              <a:t>durata</a:t>
            </a:r>
            <a:r>
              <a:rPr lang="en-US" sz="2400" dirty="0"/>
              <a:t> </a:t>
            </a:r>
            <a:r>
              <a:rPr lang="ro-RO" sz="2400" dirty="0"/>
              <a:t>de timp în</a:t>
            </a:r>
            <a:r>
              <a:rPr lang="en-US" sz="2400" dirty="0"/>
              <a:t> care </a:t>
            </a:r>
            <a:r>
              <a:rPr lang="en-US" sz="2400" dirty="0" err="1"/>
              <a:t>procesorul</a:t>
            </a:r>
            <a:r>
              <a:rPr lang="en-US" sz="2400" dirty="0"/>
              <a:t> </a:t>
            </a:r>
            <a:r>
              <a:rPr lang="ro-RO" sz="2400" dirty="0"/>
              <a:t>execută </a:t>
            </a:r>
            <a:r>
              <a:rPr lang="en-US" sz="2400" dirty="0" err="1"/>
              <a:t>transmiterea</a:t>
            </a:r>
            <a:r>
              <a:rPr lang="en-US" sz="2400" dirty="0"/>
              <a:t> sau </a:t>
            </a:r>
            <a:r>
              <a:rPr lang="en-US" sz="2400" dirty="0" err="1"/>
              <a:t>recepţia</a:t>
            </a:r>
            <a:r>
              <a:rPr lang="en-US" sz="2400" dirty="0"/>
              <a:t> </a:t>
            </a:r>
            <a:r>
              <a:rPr lang="en-US" sz="2400" dirty="0" err="1"/>
              <a:t>fiec</a:t>
            </a:r>
            <a:r>
              <a:rPr lang="ro-RO" sz="2400" dirty="0"/>
              <a:t>ă</a:t>
            </a:r>
            <a:r>
              <a:rPr lang="en-US" sz="2400" dirty="0" err="1"/>
              <a:t>rui</a:t>
            </a:r>
            <a:r>
              <a:rPr lang="en-US" sz="2400" dirty="0"/>
              <a:t> </a:t>
            </a:r>
            <a:r>
              <a:rPr lang="en-US" sz="2400" dirty="0" err="1"/>
              <a:t>mesaj</a:t>
            </a:r>
            <a:r>
              <a:rPr lang="en-US" sz="2400" dirty="0"/>
              <a:t>;</a:t>
            </a:r>
            <a:r>
              <a:rPr lang="ro-RO" sz="2400" dirty="0"/>
              <a:t> În acest timp procesorul nu poate efectua alte operații</a:t>
            </a: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g - </a:t>
            </a:r>
            <a:r>
              <a:rPr lang="en-US" sz="2400" b="1" dirty="0"/>
              <a:t>gap</a:t>
            </a:r>
            <a:r>
              <a:rPr lang="en-US" sz="2400" dirty="0"/>
              <a:t>, </a:t>
            </a:r>
            <a:r>
              <a:rPr lang="en-US" sz="2400" dirty="0" err="1"/>
              <a:t>intervalul</a:t>
            </a:r>
            <a:r>
              <a:rPr lang="en-US" sz="2400" dirty="0"/>
              <a:t> minim de </a:t>
            </a:r>
            <a:r>
              <a:rPr lang="en-US" sz="2400" dirty="0" err="1"/>
              <a:t>timp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dou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transmiteri</a:t>
            </a:r>
            <a:r>
              <a:rPr lang="en-US" sz="2400" dirty="0"/>
              <a:t> </a:t>
            </a:r>
            <a:r>
              <a:rPr lang="en-US" sz="2400" dirty="0" err="1"/>
              <a:t>succesive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dou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recepţii</a:t>
            </a:r>
            <a:r>
              <a:rPr lang="en-US" sz="2400" dirty="0"/>
              <a:t> </a:t>
            </a:r>
            <a:r>
              <a:rPr lang="en-US" sz="2400" dirty="0" err="1"/>
              <a:t>succesive</a:t>
            </a:r>
            <a:r>
              <a:rPr lang="en-US" sz="2400" dirty="0"/>
              <a:t> la </a:t>
            </a:r>
            <a:r>
              <a:rPr lang="en-US" sz="2400" dirty="0" err="1"/>
              <a:t>acelaşi</a:t>
            </a:r>
            <a:r>
              <a:rPr lang="en-US" sz="2400" dirty="0"/>
              <a:t> </a:t>
            </a:r>
            <a:r>
              <a:rPr lang="ro-RO" sz="2400" dirty="0"/>
              <a:t>procesor. Reciproca lui g este </a:t>
            </a:r>
            <a:r>
              <a:rPr lang="ro-RO" sz="2400" dirty="0" err="1"/>
              <a:t>echibalentă</a:t>
            </a:r>
            <a:r>
              <a:rPr lang="ro-RO" sz="2400" dirty="0"/>
              <a:t> cu l</a:t>
            </a:r>
            <a:r>
              <a:rPr lang="ro-RO" sz="2400" b="1" dirty="0"/>
              <a:t>ungimea de bandă (</a:t>
            </a:r>
            <a:r>
              <a:rPr lang="ro-RO" sz="2400" b="1" dirty="0" err="1"/>
              <a:t>bandwidth</a:t>
            </a:r>
            <a:r>
              <a:rPr lang="ro-RO" sz="2400" b="1" dirty="0"/>
              <a:t>)</a:t>
            </a:r>
            <a:endParaRPr lang="en-US" sz="2400" b="1" dirty="0"/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b="1" dirty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/>
              <a:t>P - </a:t>
            </a:r>
            <a:r>
              <a:rPr lang="en-US" sz="2400" dirty="0" err="1"/>
              <a:t>num</a:t>
            </a:r>
            <a:r>
              <a:rPr lang="ro-RO" sz="2400" dirty="0"/>
              <a:t>ă</a:t>
            </a:r>
            <a:r>
              <a:rPr lang="en-US" sz="2400" dirty="0" err="1"/>
              <a:t>rul</a:t>
            </a:r>
            <a:r>
              <a:rPr lang="en-US" sz="2400" dirty="0"/>
              <a:t> de module </a:t>
            </a:r>
            <a:r>
              <a:rPr lang="en-US" sz="2400" b="1" dirty="0" err="1"/>
              <a:t>procesor</a:t>
            </a:r>
            <a:r>
              <a:rPr lang="en-US" sz="2400" b="1" dirty="0"/>
              <a:t> / </a:t>
            </a:r>
            <a:r>
              <a:rPr lang="en-US" sz="2400" b="1" dirty="0" err="1"/>
              <a:t>memorie</a:t>
            </a:r>
            <a:r>
              <a:rPr lang="en-US" sz="2400" dirty="0"/>
              <a:t>.</a:t>
            </a:r>
            <a:r>
              <a:rPr lang="ro-RO" sz="2400" dirty="0"/>
              <a:t> Presupunem că funcționează la aceeași unitate de timp, numită ciclu.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950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CDEB11-7098-469C-B280-4738853F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3D3EE-A462-4C55-AFDF-9601AF81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071E6-9E3B-4B75-8A94-4FD6521CF3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1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CCFEF5-AA27-48F1-B6B0-3C1D869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A1B95-A71B-4573-B41F-38AAB06C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r>
              <a:rPr lang="en-US" dirty="0"/>
              <a:t>/</a:t>
            </a:r>
            <a:r>
              <a:rPr lang="en-US" dirty="0" err="1"/>
              <a:t>distribuite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C9FA1B-B566-4B48-B53F-8937286978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/>
          <a:p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…of a </a:t>
            </a:r>
            <a:r>
              <a:rPr lang="ro-RO" dirty="0" err="1"/>
              <a:t>string</a:t>
            </a:r>
            <a:r>
              <a:rPr lang="ro-RO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Deep First Search</a:t>
            </a:r>
          </a:p>
          <a:p>
            <a:endParaRPr lang="en-US" dirty="0"/>
          </a:p>
          <a:p>
            <a:r>
              <a:rPr lang="en-US" dirty="0"/>
              <a:t>Huffman decoding</a:t>
            </a:r>
          </a:p>
          <a:p>
            <a:endParaRPr lang="en-US" dirty="0"/>
          </a:p>
          <a:p>
            <a:r>
              <a:rPr lang="en-US" dirty="0"/>
              <a:t>Outer loops of most simulations</a:t>
            </a:r>
          </a:p>
          <a:p>
            <a:endParaRPr lang="en-US" dirty="0"/>
          </a:p>
          <a:p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39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351AB-5883-44BA-9BF0-239C7BD8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BF18A-CCFF-4575-B2E3-FC91C5A6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29C5-6CE1-4AFD-A1AB-B375F76DC7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</a:t>
            </a:r>
            <a:r>
              <a:rPr lang="en-US" sz="3600" dirty="0"/>
              <a:t>de </a:t>
            </a:r>
            <a:r>
              <a:rPr lang="en-US" sz="3600" dirty="0" err="1"/>
              <a:t>paralelizat</a:t>
            </a:r>
            <a:r>
              <a:rPr lang="en-US" sz="3600" dirty="0"/>
              <a:t>/</a:t>
            </a:r>
            <a:r>
              <a:rPr lang="en-US" sz="3600" dirty="0" err="1"/>
              <a:t>distribuit</a:t>
            </a:r>
            <a:r>
              <a:rPr lang="ro-RO" sz="3600" dirty="0"/>
              <a:t>.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ro-RO" sz="3600" dirty="0"/>
          </a:p>
          <a:p>
            <a:pPr marL="0" indent="0" algn="ctr">
              <a:buNone/>
            </a:pPr>
            <a:r>
              <a:rPr lang="en-US" sz="3600" b="1" dirty="0"/>
              <a:t>Embarrassingly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30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639869-6D11-443F-9710-7A07996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9F76F-4532-439B-AF01-235CC6F4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49DC3-DE6E-401B-BF41-440D03D97EE9}"/>
              </a:ext>
            </a:extLst>
          </p:cNvPr>
          <p:cNvSpPr/>
          <p:nvPr/>
        </p:nvSpPr>
        <p:spPr>
          <a:xfrm>
            <a:off x="3466600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D04E-35C7-444B-954B-95FCC1437365}"/>
              </a:ext>
            </a:extLst>
          </p:cNvPr>
          <p:cNvSpPr/>
          <p:nvPr/>
        </p:nvSpPr>
        <p:spPr>
          <a:xfrm>
            <a:off x="3987403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BEA1A-66F1-4CB3-BB17-36DCB415472A}"/>
              </a:ext>
            </a:extLst>
          </p:cNvPr>
          <p:cNvSpPr/>
          <p:nvPr/>
        </p:nvSpPr>
        <p:spPr>
          <a:xfrm>
            <a:off x="450820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33FC6-FE52-4E09-9B01-BBED481998D6}"/>
              </a:ext>
            </a:extLst>
          </p:cNvPr>
          <p:cNvSpPr/>
          <p:nvPr/>
        </p:nvSpPr>
        <p:spPr>
          <a:xfrm>
            <a:off x="5028887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0FAA-C4D0-45CF-B862-B9D328005672}"/>
              </a:ext>
            </a:extLst>
          </p:cNvPr>
          <p:cNvSpPr/>
          <p:nvPr/>
        </p:nvSpPr>
        <p:spPr>
          <a:xfrm>
            <a:off x="5549446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BB743-9A6F-43AE-856D-46D844678C34}"/>
              </a:ext>
            </a:extLst>
          </p:cNvPr>
          <p:cNvSpPr/>
          <p:nvPr/>
        </p:nvSpPr>
        <p:spPr>
          <a:xfrm>
            <a:off x="6070188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77986-B688-45CD-962E-1134284ABF2F}"/>
              </a:ext>
            </a:extLst>
          </p:cNvPr>
          <p:cNvSpPr/>
          <p:nvPr/>
        </p:nvSpPr>
        <p:spPr>
          <a:xfrm>
            <a:off x="6590991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B7B79-4D2A-4F23-A72C-20AB79E15F10}"/>
              </a:ext>
            </a:extLst>
          </p:cNvPr>
          <p:cNvSpPr/>
          <p:nvPr/>
        </p:nvSpPr>
        <p:spPr>
          <a:xfrm>
            <a:off x="7111794" y="2715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BF28D-5394-40F3-9558-EE98C532CC4E}"/>
              </a:ext>
            </a:extLst>
          </p:cNvPr>
          <p:cNvSpPr/>
          <p:nvPr/>
        </p:nvSpPr>
        <p:spPr>
          <a:xfrm>
            <a:off x="7632475" y="27155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F9FE1-0149-402C-90C3-F57884551953}"/>
              </a:ext>
            </a:extLst>
          </p:cNvPr>
          <p:cNvSpPr/>
          <p:nvPr/>
        </p:nvSpPr>
        <p:spPr>
          <a:xfrm>
            <a:off x="8153034" y="27155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A7F11-0769-431A-AF66-AAA14732AB4F}"/>
              </a:ext>
            </a:extLst>
          </p:cNvPr>
          <p:cNvSpPr txBox="1"/>
          <p:nvPr/>
        </p:nvSpPr>
        <p:spPr>
          <a:xfrm>
            <a:off x="1730522" y="166440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Multiplicare unui vector cu un scalar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76FBA8-B848-4CC9-B899-DAC7C943D42D}"/>
              </a:ext>
            </a:extLst>
          </p:cNvPr>
          <p:cNvSpPr/>
          <p:nvPr/>
        </p:nvSpPr>
        <p:spPr>
          <a:xfrm>
            <a:off x="2437647" y="517192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F18EA-4610-44CA-A3A9-6421E1717A18}"/>
              </a:ext>
            </a:extLst>
          </p:cNvPr>
          <p:cNvSpPr/>
          <p:nvPr/>
        </p:nvSpPr>
        <p:spPr>
          <a:xfrm>
            <a:off x="3231123" y="517192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89C3-7598-42D5-BC69-DF860EFF64A8}"/>
              </a:ext>
            </a:extLst>
          </p:cNvPr>
          <p:cNvSpPr/>
          <p:nvPr/>
        </p:nvSpPr>
        <p:spPr>
          <a:xfrm>
            <a:off x="4028517" y="517192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06B58-2F86-4D00-9DE8-F2260CCE827C}"/>
              </a:ext>
            </a:extLst>
          </p:cNvPr>
          <p:cNvSpPr/>
          <p:nvPr/>
        </p:nvSpPr>
        <p:spPr>
          <a:xfrm>
            <a:off x="4781867" y="517247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4E662-84FB-4737-8D83-480FA49ED0BB}"/>
              </a:ext>
            </a:extLst>
          </p:cNvPr>
          <p:cNvSpPr/>
          <p:nvPr/>
        </p:nvSpPr>
        <p:spPr>
          <a:xfrm>
            <a:off x="5549446" y="51724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D6DD6-89B5-4468-A815-BE813A25A07C}"/>
              </a:ext>
            </a:extLst>
          </p:cNvPr>
          <p:cNvSpPr/>
          <p:nvPr/>
        </p:nvSpPr>
        <p:spPr>
          <a:xfrm>
            <a:off x="6070188" y="517247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61FEB-18C3-4156-B2C3-828087596852}"/>
              </a:ext>
            </a:extLst>
          </p:cNvPr>
          <p:cNvSpPr/>
          <p:nvPr/>
        </p:nvSpPr>
        <p:spPr>
          <a:xfrm>
            <a:off x="6823721" y="517247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5B3ED-45D9-4262-A8EB-B9793FD2A138}"/>
              </a:ext>
            </a:extLst>
          </p:cNvPr>
          <p:cNvSpPr/>
          <p:nvPr/>
        </p:nvSpPr>
        <p:spPr>
          <a:xfrm>
            <a:off x="7632475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9EDA2-B6A0-40C5-AF8E-D84B7945FC0A}"/>
              </a:ext>
            </a:extLst>
          </p:cNvPr>
          <p:cNvSpPr/>
          <p:nvPr/>
        </p:nvSpPr>
        <p:spPr>
          <a:xfrm>
            <a:off x="8379492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404CE-2302-47CF-8264-1ADF607E13D9}"/>
              </a:ext>
            </a:extLst>
          </p:cNvPr>
          <p:cNvSpPr/>
          <p:nvPr/>
        </p:nvSpPr>
        <p:spPr>
          <a:xfrm>
            <a:off x="9132842" y="5171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DAEE0-C1DD-49BA-A90A-A40C1CB8043F}"/>
              </a:ext>
            </a:extLst>
          </p:cNvPr>
          <p:cNvSpPr txBox="1"/>
          <p:nvPr/>
        </p:nvSpPr>
        <p:spPr>
          <a:xfrm>
            <a:off x="5549446" y="364018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50590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D452F3-740B-4E24-942C-EB29EEE4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F0A8C-1FDB-473A-AB69-D7BB854B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EDEB5-7773-4990-BC6F-B1288B755076}"/>
              </a:ext>
            </a:extLst>
          </p:cNvPr>
          <p:cNvSpPr/>
          <p:nvPr/>
        </p:nvSpPr>
        <p:spPr>
          <a:xfrm>
            <a:off x="3334504" y="268140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15743-5CB5-4551-A03E-309E1F31F132}"/>
              </a:ext>
            </a:extLst>
          </p:cNvPr>
          <p:cNvSpPr/>
          <p:nvPr/>
        </p:nvSpPr>
        <p:spPr>
          <a:xfrm>
            <a:off x="3855307" y="268140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3819F-5418-49D4-8968-936754F23630}"/>
              </a:ext>
            </a:extLst>
          </p:cNvPr>
          <p:cNvSpPr/>
          <p:nvPr/>
        </p:nvSpPr>
        <p:spPr>
          <a:xfrm>
            <a:off x="4376110" y="26814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4B5EF-7F1B-4BA5-82D2-A01286F2D35E}"/>
              </a:ext>
            </a:extLst>
          </p:cNvPr>
          <p:cNvSpPr/>
          <p:nvPr/>
        </p:nvSpPr>
        <p:spPr>
          <a:xfrm>
            <a:off x="4896791" y="268194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80656-B09D-46F9-9CD5-76EC5596C0F6}"/>
              </a:ext>
            </a:extLst>
          </p:cNvPr>
          <p:cNvSpPr/>
          <p:nvPr/>
        </p:nvSpPr>
        <p:spPr>
          <a:xfrm>
            <a:off x="5417350" y="268194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92721-A5D9-476C-9A41-35B3D96B3BE7}"/>
              </a:ext>
            </a:extLst>
          </p:cNvPr>
          <p:cNvSpPr/>
          <p:nvPr/>
        </p:nvSpPr>
        <p:spPr>
          <a:xfrm>
            <a:off x="5938092" y="268194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1436-6FB2-4028-A478-819EBA920E2E}"/>
              </a:ext>
            </a:extLst>
          </p:cNvPr>
          <p:cNvSpPr/>
          <p:nvPr/>
        </p:nvSpPr>
        <p:spPr>
          <a:xfrm>
            <a:off x="6458895" y="268194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A58E9-1E3D-4927-963E-63011C082EBA}"/>
              </a:ext>
            </a:extLst>
          </p:cNvPr>
          <p:cNvSpPr/>
          <p:nvPr/>
        </p:nvSpPr>
        <p:spPr>
          <a:xfrm>
            <a:off x="6979698" y="268194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DB1B1-D336-41DE-A554-F8A97D0782C9}"/>
              </a:ext>
            </a:extLst>
          </p:cNvPr>
          <p:cNvSpPr/>
          <p:nvPr/>
        </p:nvSpPr>
        <p:spPr>
          <a:xfrm>
            <a:off x="7500379" y="268249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F6885-0CC5-43ED-B07D-972CC67E7618}"/>
              </a:ext>
            </a:extLst>
          </p:cNvPr>
          <p:cNvSpPr/>
          <p:nvPr/>
        </p:nvSpPr>
        <p:spPr>
          <a:xfrm>
            <a:off x="8020938" y="268249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D2D00-F44F-4557-B0E9-AFF2C65403FD}"/>
              </a:ext>
            </a:extLst>
          </p:cNvPr>
          <p:cNvSpPr/>
          <p:nvPr/>
        </p:nvSpPr>
        <p:spPr>
          <a:xfrm>
            <a:off x="2305551" y="5138873"/>
            <a:ext cx="804470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50A9E-A5A4-4F89-9ABD-580E82F2CADA}"/>
              </a:ext>
            </a:extLst>
          </p:cNvPr>
          <p:cNvSpPr/>
          <p:nvPr/>
        </p:nvSpPr>
        <p:spPr>
          <a:xfrm>
            <a:off x="3099027" y="5138873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05F9A-23E3-4B52-BAFA-E9327ADEF264}"/>
              </a:ext>
            </a:extLst>
          </p:cNvPr>
          <p:cNvSpPr/>
          <p:nvPr/>
        </p:nvSpPr>
        <p:spPr>
          <a:xfrm>
            <a:off x="3896421" y="5138873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03906-A374-49B1-88F5-456E3F8CE5AC}"/>
              </a:ext>
            </a:extLst>
          </p:cNvPr>
          <p:cNvSpPr/>
          <p:nvPr/>
        </p:nvSpPr>
        <p:spPr>
          <a:xfrm>
            <a:off x="4649771" y="5139419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F7797-0D9D-4B70-B994-EEA1AFF4678D}"/>
              </a:ext>
            </a:extLst>
          </p:cNvPr>
          <p:cNvSpPr/>
          <p:nvPr/>
        </p:nvSpPr>
        <p:spPr>
          <a:xfrm>
            <a:off x="5417350" y="513941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77313-A9DC-43C4-9211-A4D019C07261}"/>
              </a:ext>
            </a:extLst>
          </p:cNvPr>
          <p:cNvSpPr/>
          <p:nvPr/>
        </p:nvSpPr>
        <p:spPr>
          <a:xfrm>
            <a:off x="5938092" y="5139419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CB771-3512-4879-933B-7E556DF1F1B8}"/>
              </a:ext>
            </a:extLst>
          </p:cNvPr>
          <p:cNvSpPr/>
          <p:nvPr/>
        </p:nvSpPr>
        <p:spPr>
          <a:xfrm>
            <a:off x="6691625" y="5139419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24C78-6F73-44EA-87BD-7A7940E394FF}"/>
              </a:ext>
            </a:extLst>
          </p:cNvPr>
          <p:cNvSpPr/>
          <p:nvPr/>
        </p:nvSpPr>
        <p:spPr>
          <a:xfrm>
            <a:off x="7500379" y="5138873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6477-3299-4DEC-A93D-0F660127CD67}"/>
              </a:ext>
            </a:extLst>
          </p:cNvPr>
          <p:cNvSpPr/>
          <p:nvPr/>
        </p:nvSpPr>
        <p:spPr>
          <a:xfrm>
            <a:off x="8247396" y="5138873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71E993-6554-4990-9DAC-76914745CB1F}"/>
              </a:ext>
            </a:extLst>
          </p:cNvPr>
          <p:cNvSpPr/>
          <p:nvPr/>
        </p:nvSpPr>
        <p:spPr>
          <a:xfrm>
            <a:off x="9000746" y="513887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EC0A2-4F8D-456D-8C61-E5604370AE2F}"/>
              </a:ext>
            </a:extLst>
          </p:cNvPr>
          <p:cNvSpPr txBox="1"/>
          <p:nvPr/>
        </p:nvSpPr>
        <p:spPr>
          <a:xfrm>
            <a:off x="5417350" y="3607136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4EB092-02DA-4748-9342-40555B5E3D9B}"/>
              </a:ext>
            </a:extLst>
          </p:cNvPr>
          <p:cNvSpPr txBox="1"/>
          <p:nvPr/>
        </p:nvSpPr>
        <p:spPr>
          <a:xfrm>
            <a:off x="1466414" y="1415434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Toate calculele pot fi efectuate în același timp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6754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3B537B-C455-40C3-8D39-5BF417BC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6EE11-0C18-420A-AFDD-AD05626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1E688-CD2C-43BA-B460-871DA8388F90}"/>
              </a:ext>
            </a:extLst>
          </p:cNvPr>
          <p:cNvSpPr/>
          <p:nvPr/>
        </p:nvSpPr>
        <p:spPr>
          <a:xfrm>
            <a:off x="3345521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79244-FC22-4F3A-BF4A-DFD198EF42C5}"/>
              </a:ext>
            </a:extLst>
          </p:cNvPr>
          <p:cNvSpPr/>
          <p:nvPr/>
        </p:nvSpPr>
        <p:spPr>
          <a:xfrm>
            <a:off x="3866324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A9DDA-4DEA-408F-B7A9-5D56508AB1AA}"/>
              </a:ext>
            </a:extLst>
          </p:cNvPr>
          <p:cNvSpPr/>
          <p:nvPr/>
        </p:nvSpPr>
        <p:spPr>
          <a:xfrm>
            <a:off x="4387127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99BB4-9BB8-4DED-94B0-D2FEB2806DB7}"/>
              </a:ext>
            </a:extLst>
          </p:cNvPr>
          <p:cNvSpPr/>
          <p:nvPr/>
        </p:nvSpPr>
        <p:spPr>
          <a:xfrm>
            <a:off x="4907808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007656-6F3B-4629-A5C6-01F9160EC373}"/>
              </a:ext>
            </a:extLst>
          </p:cNvPr>
          <p:cNvSpPr/>
          <p:nvPr/>
        </p:nvSpPr>
        <p:spPr>
          <a:xfrm>
            <a:off x="5428367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5898F-C446-4EE6-B237-34B1940F0A41}"/>
              </a:ext>
            </a:extLst>
          </p:cNvPr>
          <p:cNvSpPr/>
          <p:nvPr/>
        </p:nvSpPr>
        <p:spPr>
          <a:xfrm>
            <a:off x="5949109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9BC07-5A2A-41C0-9861-4C0C855D4851}"/>
              </a:ext>
            </a:extLst>
          </p:cNvPr>
          <p:cNvSpPr/>
          <p:nvPr/>
        </p:nvSpPr>
        <p:spPr>
          <a:xfrm>
            <a:off x="6469912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C831A-2B76-468B-BDF9-15505E9A9B2A}"/>
              </a:ext>
            </a:extLst>
          </p:cNvPr>
          <p:cNvSpPr/>
          <p:nvPr/>
        </p:nvSpPr>
        <p:spPr>
          <a:xfrm>
            <a:off x="6990715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CFBBE-F701-4DB9-B474-598763893234}"/>
              </a:ext>
            </a:extLst>
          </p:cNvPr>
          <p:cNvSpPr/>
          <p:nvPr/>
        </p:nvSpPr>
        <p:spPr>
          <a:xfrm>
            <a:off x="7511396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8188B-97E1-4717-9D63-2C1BBFFE263A}"/>
              </a:ext>
            </a:extLst>
          </p:cNvPr>
          <p:cNvSpPr/>
          <p:nvPr/>
        </p:nvSpPr>
        <p:spPr>
          <a:xfrm>
            <a:off x="8031955" y="306808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4A848-39E3-41E0-8DB3-17746657A1A4}"/>
              </a:ext>
            </a:extLst>
          </p:cNvPr>
          <p:cNvSpPr txBox="1"/>
          <p:nvPr/>
        </p:nvSpPr>
        <p:spPr>
          <a:xfrm>
            <a:off x="1952102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0409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C626F3-0B26-45A0-BEA0-06B9CA1A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B0C50-DF41-40C6-BAFF-E77B2B6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A98FB-03AE-4EDA-B349-1F614AD94484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CDA42-BD6D-4B83-B2FE-8D4F88F9FD42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FBCF1-23EB-4F38-A3B2-C6908B5A88ED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7E581-0293-4DEE-960D-32AF2E70382A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ED168-7D8E-4689-8B41-E75EC73F31F7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C717E-89EA-4731-9E45-321363BE5EDE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59449-AB32-4528-8ED8-0F427F610F4B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D7B2C-03EF-4046-B9EC-67AA4363EF7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47BF2-D9EA-414D-B634-6538CAA1C38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F6B94-BD51-401F-BB9E-2069E2F547D9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382A4-CDDA-4C0E-81BF-A7FCC19F4A05}"/>
              </a:ext>
            </a:extLst>
          </p:cNvPr>
          <p:cNvSpPr txBox="1"/>
          <p:nvPr/>
        </p:nvSpPr>
        <p:spPr>
          <a:xfrm>
            <a:off x="1059735" y="201034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CEB48-10BC-4BC5-8160-E4091701B6B1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0365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AB0CD-BFB8-49DD-B38A-8B818ACF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E1B5B-5DEE-4A2D-B651-B55EEC92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7DDB9-AE0D-4D3E-ACAD-779F397048EE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31514-8A10-4CE0-BDA0-036A57A301E0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E0AF3-4700-455B-9426-0E6EE1F306B1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2622A-F1DB-4267-9A3C-481CE1560D46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D3BC9-C937-426F-992F-605E36F92EFD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ABD3C-E659-453C-82CE-6ACBE462D8D5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E8148-D554-478C-9493-7C51DAA2AE32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0BE40-0C69-429A-BBA0-CAC13C031D6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7BD83-B008-49C1-B936-3A99E886F1F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6599D-5F73-4BCC-B7F3-D62F329E6B64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84748-A6D4-4417-B5CA-6F29FF5D6C15}"/>
              </a:ext>
            </a:extLst>
          </p:cNvPr>
          <p:cNvSpPr txBox="1"/>
          <p:nvPr/>
        </p:nvSpPr>
        <p:spPr>
          <a:xfrm>
            <a:off x="1059735" y="201034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r>
              <a:rPr lang="ro-RO" sz="2800" b="1" dirty="0"/>
              <a:t> </a:t>
            </a:r>
            <a:r>
              <a:rPr lang="ro-RO" sz="4400" b="1" dirty="0"/>
              <a:t>N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413EB-97CA-4C62-A07E-D7E3CFBCF8FB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44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8A501E-A04F-45D2-A69E-464DD3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5534F-EDCC-4E28-8D3D-DF70DE4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158BD-3229-481A-986B-9FD715A7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2913-173E-45C9-89EC-9902336B0132}"/>
              </a:ext>
            </a:extLst>
          </p:cNvPr>
          <p:cNvSpPr txBox="1"/>
          <p:nvPr/>
        </p:nvSpPr>
        <p:spPr>
          <a:xfrm>
            <a:off x="6907795" y="255831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Pornește</a:t>
            </a:r>
            <a:r>
              <a:rPr lang="en-US" sz="2400" b="1" dirty="0"/>
              <a:t> </a:t>
            </a:r>
            <a:r>
              <a:rPr lang="ro-RO" sz="2400" b="1" dirty="0"/>
              <a:t>procesele MPI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8EBDA-F68A-4DDC-A7EA-E2A1D15D0A96}"/>
              </a:ext>
            </a:extLst>
          </p:cNvPr>
          <p:cNvCxnSpPr>
            <a:cxnSpLocks/>
          </p:cNvCxnSpPr>
          <p:nvPr/>
        </p:nvCxnSpPr>
        <p:spPr>
          <a:xfrm flipH="1">
            <a:off x="5995417" y="2789147"/>
            <a:ext cx="912379" cy="1048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5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C8036B-3B27-4FB7-A653-968609E0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AACF8-1546-4107-BD64-D0947BE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1A5C7-929F-4F94-8471-9F8793B752CB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5D60F-B981-4CC5-89F2-A82B1F280A60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6BFFE-BE3A-4F66-9B8A-41C6C8707B5A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D35F6-DC45-4EA6-854F-6CE899DA4350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F5194-B9E2-4AF2-A881-B4D62D75DBB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6F999-26AE-4FE7-A2F8-875EC3C41AE9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39F3A-3973-4FA1-8429-8DF970D33ECB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BA29-2359-40AE-B694-A61CE0D261DC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5FBDF-C3CF-4F34-BFEE-EEA677B55C64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F9DCB-2F0A-40D6-A1F7-E1264D37EF6A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3CAC-CD39-46FE-9F48-CFB0CD1BF7B3}"/>
              </a:ext>
            </a:extLst>
          </p:cNvPr>
          <p:cNvSpPr txBox="1"/>
          <p:nvPr/>
        </p:nvSpPr>
        <p:spPr>
          <a:xfrm>
            <a:off x="1269056" y="1889160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AAAB0-80EC-4F2B-9A14-459852A89C57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8539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2C8FB-62A7-4B56-B45B-1F938B1F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63DD8-B1DB-4ECF-90D0-42153A24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DF0CB-8DD4-47A2-9A3C-6E55365996F7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FC741-5D2C-4689-8AB4-699E564E754E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10819-B500-4CB0-9439-9F4FA1D3C18C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7A238-9D88-4398-8562-B3BA94E9D2A7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EFC9-3C24-49CF-BC09-38F215A688C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4814-0343-4918-A5B1-CD49A1CECF52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3CEBB-CBF6-42E1-82AF-3FF88D270A33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85EE1-3CA2-4BE7-9AA2-265EBB05E1D9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3F1F-1AC4-4BCB-8EB8-9BE54B50FF69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55F6C-2CF9-4A06-A68C-AC600336A9D8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602B8-A380-43AF-8155-62935B5FD45F}"/>
              </a:ext>
            </a:extLst>
          </p:cNvPr>
          <p:cNvSpPr txBox="1"/>
          <p:nvPr/>
        </p:nvSpPr>
        <p:spPr>
          <a:xfrm>
            <a:off x="1315066" y="1692149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r>
              <a:rPr lang="en-US" sz="2800" dirty="0"/>
              <a:t> </a:t>
            </a:r>
            <a:r>
              <a:rPr lang="en-US" sz="4400" b="1" dirty="0"/>
              <a:t>P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8FB06-A2DE-495E-AB8B-538662158FFD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40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535C53-474A-4793-9F85-2AFD5080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E3F53-D8B1-4284-93B1-D70BD2A7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57F9-A5B6-41FC-ACE7-CFB7CEB26DED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33747-BD1E-4D5C-887E-A27462D2ED25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A03FE-8679-4F47-8A1F-A2A42ED76C52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DF097-B512-4222-AF74-7BF9163B5D4E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2653C-3CC2-496B-923D-ECDF03E46753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A5F16-F011-4A14-8516-038008C9647F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E5ECD-46E5-4B44-876D-8C65703656F4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185AC-0ABC-488B-B467-665F93DDDA87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BCDF0-B0A7-48E7-8365-B46509B959E1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204691-49D0-4BA6-9A8C-3F6ACFC986EC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3F188-A462-4122-BA8A-AC2AC18EEDF0}"/>
              </a:ext>
            </a:extLst>
          </p:cNvPr>
          <p:cNvSpPr txBox="1"/>
          <p:nvPr/>
        </p:nvSpPr>
        <p:spPr>
          <a:xfrm>
            <a:off x="1390241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 err="1"/>
              <a:t>procese</a:t>
            </a:r>
            <a:r>
              <a:rPr lang="ro-RO" sz="2800" dirty="0"/>
              <a:t>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215FF-EC15-4C1F-BDB3-0A0703048966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9529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FA28C-CD60-4321-9F18-37DA0A7D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28F80-1311-43CC-9CD6-35DF476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82048-5D3B-485D-94B0-864035992771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1CC44-902C-4BDC-AACF-0B006FC37F42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12B21-3BF9-41C0-B08D-1096AADC99CE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2AE-16B6-4080-B3E4-47F19E192050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B00B-2C7E-4C43-BE38-2B36A8E6C271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CA213-1EBD-4579-BEEE-F5F85949D900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AC0B-E517-4412-8645-353888AE99D9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91408-34F5-43D7-9277-986F77819C4B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2E945-83FD-482D-AC9E-CED750049CDA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E4797-1E87-4D26-8CB5-F9376A914FC1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F4B99-8BA9-46A0-A188-9286D9741426}"/>
              </a:ext>
            </a:extLst>
          </p:cNvPr>
          <p:cNvSpPr txBox="1"/>
          <p:nvPr/>
        </p:nvSpPr>
        <p:spPr>
          <a:xfrm>
            <a:off x="1368207" y="169512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 err="1"/>
              <a:t>procese</a:t>
            </a:r>
            <a:r>
              <a:rPr lang="ro-RO" sz="2800" dirty="0"/>
              <a:t>?</a:t>
            </a:r>
            <a:r>
              <a:rPr lang="en-US" sz="2800" dirty="0"/>
              <a:t> </a:t>
            </a:r>
            <a:r>
              <a:rPr lang="en-US" sz="4400" b="1" dirty="0"/>
              <a:t>P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C5B3C-2735-473F-90F0-618E8760845E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4875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C2E2F-78CF-4ADB-98AE-A9A94687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B5E7C-FB2D-4D29-A74F-851E5348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7FC42-AF65-4D91-A998-E0C10F3F471E}"/>
              </a:ext>
            </a:extLst>
          </p:cNvPr>
          <p:cNvSpPr/>
          <p:nvPr/>
        </p:nvSpPr>
        <p:spPr>
          <a:xfrm>
            <a:off x="2893829" y="3111061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6C42C-C30B-4392-9A94-3DF2E51E8335}"/>
              </a:ext>
            </a:extLst>
          </p:cNvPr>
          <p:cNvSpPr/>
          <p:nvPr/>
        </p:nvSpPr>
        <p:spPr>
          <a:xfrm>
            <a:off x="3414632" y="3111061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271FE-2B73-475C-B090-6E7A8FB4A59C}"/>
              </a:ext>
            </a:extLst>
          </p:cNvPr>
          <p:cNvSpPr/>
          <p:nvPr/>
        </p:nvSpPr>
        <p:spPr>
          <a:xfrm>
            <a:off x="3935435" y="31110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6CA80-4CAD-46EC-B350-351FDEDF28C2}"/>
              </a:ext>
            </a:extLst>
          </p:cNvPr>
          <p:cNvSpPr/>
          <p:nvPr/>
        </p:nvSpPr>
        <p:spPr>
          <a:xfrm>
            <a:off x="4456116" y="31116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F7B3E-5A04-4947-AFC1-9532640C3CE8}"/>
              </a:ext>
            </a:extLst>
          </p:cNvPr>
          <p:cNvSpPr/>
          <p:nvPr/>
        </p:nvSpPr>
        <p:spPr>
          <a:xfrm>
            <a:off x="4976675" y="3111607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A3248-317D-4CE6-AB46-0C1397BD40A9}"/>
              </a:ext>
            </a:extLst>
          </p:cNvPr>
          <p:cNvSpPr/>
          <p:nvPr/>
        </p:nvSpPr>
        <p:spPr>
          <a:xfrm>
            <a:off x="5497417" y="3111607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14E86-1FD9-46CC-9F82-C9BE8C207A3A}"/>
              </a:ext>
            </a:extLst>
          </p:cNvPr>
          <p:cNvSpPr/>
          <p:nvPr/>
        </p:nvSpPr>
        <p:spPr>
          <a:xfrm>
            <a:off x="6018220" y="3111607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604AC-4FEA-48E9-B125-3659AF9240D1}"/>
              </a:ext>
            </a:extLst>
          </p:cNvPr>
          <p:cNvSpPr/>
          <p:nvPr/>
        </p:nvSpPr>
        <p:spPr>
          <a:xfrm>
            <a:off x="6539023" y="3111607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43B65-1E72-4284-9BC0-C746EA27B2BD}"/>
              </a:ext>
            </a:extLst>
          </p:cNvPr>
          <p:cNvSpPr/>
          <p:nvPr/>
        </p:nvSpPr>
        <p:spPr>
          <a:xfrm>
            <a:off x="7059704" y="3112153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F5369D-68EB-42E4-A312-057B3A57DC32}"/>
              </a:ext>
            </a:extLst>
          </p:cNvPr>
          <p:cNvSpPr/>
          <p:nvPr/>
        </p:nvSpPr>
        <p:spPr>
          <a:xfrm>
            <a:off x="9167977" y="3111061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E1610-73E2-4116-8607-286D5E562B6D}"/>
              </a:ext>
            </a:extLst>
          </p:cNvPr>
          <p:cNvSpPr txBox="1"/>
          <p:nvPr/>
        </p:nvSpPr>
        <p:spPr>
          <a:xfrm>
            <a:off x="1601634" y="1852155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Cum este P față de N?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A561C-4448-43E3-AC44-A21A8A45842D}"/>
              </a:ext>
            </a:extLst>
          </p:cNvPr>
          <p:cNvSpPr txBox="1"/>
          <p:nvPr/>
        </p:nvSpPr>
        <p:spPr>
          <a:xfrm>
            <a:off x="8025489" y="29101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3498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E39F-4851-4C53-BAB8-D974BD3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C8740-56A2-4978-A8FE-3298995A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98358-2845-4942-B34E-566461FEDD77}"/>
              </a:ext>
            </a:extLst>
          </p:cNvPr>
          <p:cNvSpPr/>
          <p:nvPr/>
        </p:nvSpPr>
        <p:spPr>
          <a:xfrm>
            <a:off x="2684507" y="3427908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22005-8A4A-49D1-99C5-549D75E949E9}"/>
              </a:ext>
            </a:extLst>
          </p:cNvPr>
          <p:cNvSpPr/>
          <p:nvPr/>
        </p:nvSpPr>
        <p:spPr>
          <a:xfrm>
            <a:off x="3205310" y="342790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1081C-F223-47D7-9420-ACFB566FAC94}"/>
              </a:ext>
            </a:extLst>
          </p:cNvPr>
          <p:cNvSpPr/>
          <p:nvPr/>
        </p:nvSpPr>
        <p:spPr>
          <a:xfrm>
            <a:off x="3726113" y="342790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02C39-BDC3-43B5-A506-E40ACEF58219}"/>
              </a:ext>
            </a:extLst>
          </p:cNvPr>
          <p:cNvSpPr/>
          <p:nvPr/>
        </p:nvSpPr>
        <p:spPr>
          <a:xfrm>
            <a:off x="4246794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9D6F4-12E0-4310-A02F-F5394C03E8E8}"/>
              </a:ext>
            </a:extLst>
          </p:cNvPr>
          <p:cNvSpPr/>
          <p:nvPr/>
        </p:nvSpPr>
        <p:spPr>
          <a:xfrm>
            <a:off x="4767353" y="3428454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BBBD6-8609-4230-ABF9-6DF0B1D0341B}"/>
              </a:ext>
            </a:extLst>
          </p:cNvPr>
          <p:cNvSpPr/>
          <p:nvPr/>
        </p:nvSpPr>
        <p:spPr>
          <a:xfrm>
            <a:off x="5288095" y="3428454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0DEA7-FE12-41EF-B41D-EEBF0D44BC22}"/>
              </a:ext>
            </a:extLst>
          </p:cNvPr>
          <p:cNvSpPr/>
          <p:nvPr/>
        </p:nvSpPr>
        <p:spPr>
          <a:xfrm>
            <a:off x="5808898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2D8F39-E5A2-47E6-9666-09635C677C97}"/>
              </a:ext>
            </a:extLst>
          </p:cNvPr>
          <p:cNvSpPr/>
          <p:nvPr/>
        </p:nvSpPr>
        <p:spPr>
          <a:xfrm>
            <a:off x="6329701" y="3428454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7B2E8-C309-4941-AE04-8C394796B28F}"/>
              </a:ext>
            </a:extLst>
          </p:cNvPr>
          <p:cNvSpPr/>
          <p:nvPr/>
        </p:nvSpPr>
        <p:spPr>
          <a:xfrm>
            <a:off x="6850382" y="3429000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492CD-08DC-4A6B-9823-DF06C180B055}"/>
              </a:ext>
            </a:extLst>
          </p:cNvPr>
          <p:cNvSpPr/>
          <p:nvPr/>
        </p:nvSpPr>
        <p:spPr>
          <a:xfrm>
            <a:off x="8958655" y="3427908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8D84-D3D4-438D-B485-4D443C9B9CC6}"/>
              </a:ext>
            </a:extLst>
          </p:cNvPr>
          <p:cNvSpPr txBox="1"/>
          <p:nvPr/>
        </p:nvSpPr>
        <p:spPr>
          <a:xfrm>
            <a:off x="3113532" y="2078753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/>
              <a:t>P </a:t>
            </a:r>
            <a:r>
              <a:rPr lang="en-US" sz="4800" b="1" dirty="0"/>
              <a:t>&lt;&lt; N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1EE1-B386-4F89-BACD-4F4288B61D4D}"/>
              </a:ext>
            </a:extLst>
          </p:cNvPr>
          <p:cNvSpPr txBox="1"/>
          <p:nvPr/>
        </p:nvSpPr>
        <p:spPr>
          <a:xfrm>
            <a:off x="7816167" y="322701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57261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A1B6E-E561-4791-B157-D2B6FAD6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5DC75-061F-4C87-9969-E35337C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B10E-096B-4805-96C2-6272E5EF057F}"/>
              </a:ext>
            </a:extLst>
          </p:cNvPr>
          <p:cNvSpPr/>
          <p:nvPr/>
        </p:nvSpPr>
        <p:spPr>
          <a:xfrm>
            <a:off x="2904846" y="3353432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672C5-5CC5-4BE9-948D-2BCEC0A4957F}"/>
              </a:ext>
            </a:extLst>
          </p:cNvPr>
          <p:cNvSpPr/>
          <p:nvPr/>
        </p:nvSpPr>
        <p:spPr>
          <a:xfrm>
            <a:off x="3425649" y="3353432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94C4-DF57-4666-90B8-A82CEF6BEC6C}"/>
              </a:ext>
            </a:extLst>
          </p:cNvPr>
          <p:cNvSpPr/>
          <p:nvPr/>
        </p:nvSpPr>
        <p:spPr>
          <a:xfrm>
            <a:off x="3946452" y="335343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9F1D84-13D2-48E3-A0DD-0972E4E710A0}"/>
              </a:ext>
            </a:extLst>
          </p:cNvPr>
          <p:cNvSpPr/>
          <p:nvPr/>
        </p:nvSpPr>
        <p:spPr>
          <a:xfrm>
            <a:off x="4467133" y="33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3490A-C7A5-4E26-B5AB-A40E5033EB23}"/>
              </a:ext>
            </a:extLst>
          </p:cNvPr>
          <p:cNvSpPr/>
          <p:nvPr/>
        </p:nvSpPr>
        <p:spPr>
          <a:xfrm>
            <a:off x="4987692" y="3353978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1BDBF-EA73-455A-AEFA-E79331788FC1}"/>
              </a:ext>
            </a:extLst>
          </p:cNvPr>
          <p:cNvSpPr/>
          <p:nvPr/>
        </p:nvSpPr>
        <p:spPr>
          <a:xfrm>
            <a:off x="5508434" y="3353978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5B6C6-DAC0-4C69-8888-7E019AC31E41}"/>
              </a:ext>
            </a:extLst>
          </p:cNvPr>
          <p:cNvSpPr/>
          <p:nvPr/>
        </p:nvSpPr>
        <p:spPr>
          <a:xfrm>
            <a:off x="6029237" y="335397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DE7EA-FE3E-42D6-9F6C-A6CF12B34721}"/>
              </a:ext>
            </a:extLst>
          </p:cNvPr>
          <p:cNvSpPr/>
          <p:nvPr/>
        </p:nvSpPr>
        <p:spPr>
          <a:xfrm>
            <a:off x="6550040" y="3353978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9DD8-DBB1-4477-8805-048D34AF5B98}"/>
              </a:ext>
            </a:extLst>
          </p:cNvPr>
          <p:cNvSpPr/>
          <p:nvPr/>
        </p:nvSpPr>
        <p:spPr>
          <a:xfrm>
            <a:off x="7070721" y="3354524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5F948-13DD-4CBA-B16C-79B25A0D757D}"/>
              </a:ext>
            </a:extLst>
          </p:cNvPr>
          <p:cNvSpPr/>
          <p:nvPr/>
        </p:nvSpPr>
        <p:spPr>
          <a:xfrm>
            <a:off x="9178994" y="3353432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A31A7-4BE9-4AF0-B16E-E215761699EF}"/>
              </a:ext>
            </a:extLst>
          </p:cNvPr>
          <p:cNvSpPr txBox="1"/>
          <p:nvPr/>
        </p:nvSpPr>
        <p:spPr>
          <a:xfrm>
            <a:off x="1403658" y="188993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7C958-BF84-4B0D-B527-8F4E7C67AD08}"/>
              </a:ext>
            </a:extLst>
          </p:cNvPr>
          <p:cNvSpPr txBox="1"/>
          <p:nvPr/>
        </p:nvSpPr>
        <p:spPr>
          <a:xfrm>
            <a:off x="8036506" y="3152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4277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30461-197B-41BA-981D-D67BBD6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8AC5E-1FD4-4EE1-B6C5-4DBC8971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FFA81-111D-4E38-8DCF-0F130F32CFBD}"/>
              </a:ext>
            </a:extLst>
          </p:cNvPr>
          <p:cNvSpPr/>
          <p:nvPr/>
        </p:nvSpPr>
        <p:spPr>
          <a:xfrm>
            <a:off x="3334504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C2B5D-1EC7-4FF1-A31F-4A1C37FB9C4D}"/>
              </a:ext>
            </a:extLst>
          </p:cNvPr>
          <p:cNvSpPr/>
          <p:nvPr/>
        </p:nvSpPr>
        <p:spPr>
          <a:xfrm>
            <a:off x="3855307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194F-7C04-4ACB-A4B3-8DE852EA3AD3}"/>
              </a:ext>
            </a:extLst>
          </p:cNvPr>
          <p:cNvSpPr/>
          <p:nvPr/>
        </p:nvSpPr>
        <p:spPr>
          <a:xfrm>
            <a:off x="4376110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A2951-319A-4238-8628-0DBB993A5447}"/>
              </a:ext>
            </a:extLst>
          </p:cNvPr>
          <p:cNvSpPr/>
          <p:nvPr/>
        </p:nvSpPr>
        <p:spPr>
          <a:xfrm>
            <a:off x="4896791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FE15A-C3E2-4778-BF16-6AD8A227EA33}"/>
              </a:ext>
            </a:extLst>
          </p:cNvPr>
          <p:cNvSpPr/>
          <p:nvPr/>
        </p:nvSpPr>
        <p:spPr>
          <a:xfrm>
            <a:off x="5417350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77C0A4-BE79-4B18-BE47-4EB87FFDFF44}"/>
              </a:ext>
            </a:extLst>
          </p:cNvPr>
          <p:cNvSpPr/>
          <p:nvPr/>
        </p:nvSpPr>
        <p:spPr>
          <a:xfrm>
            <a:off x="5938092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7ADCE-2F3E-43BF-BB19-CB10806F00DA}"/>
              </a:ext>
            </a:extLst>
          </p:cNvPr>
          <p:cNvSpPr/>
          <p:nvPr/>
        </p:nvSpPr>
        <p:spPr>
          <a:xfrm>
            <a:off x="6458895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51E5B-E73C-48A3-B8B8-2A9FB92F8C69}"/>
              </a:ext>
            </a:extLst>
          </p:cNvPr>
          <p:cNvSpPr/>
          <p:nvPr/>
        </p:nvSpPr>
        <p:spPr>
          <a:xfrm>
            <a:off x="6979698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58D2A-2C4F-4A72-A204-50F4E841D619}"/>
              </a:ext>
            </a:extLst>
          </p:cNvPr>
          <p:cNvSpPr/>
          <p:nvPr/>
        </p:nvSpPr>
        <p:spPr>
          <a:xfrm>
            <a:off x="7500379" y="296893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DB4B9-E08E-4070-86F3-A49E3FC6203A}"/>
              </a:ext>
            </a:extLst>
          </p:cNvPr>
          <p:cNvSpPr/>
          <p:nvPr/>
        </p:nvSpPr>
        <p:spPr>
          <a:xfrm>
            <a:off x="9608652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7A909-AE3D-4202-B4F5-C9AD65D75049}"/>
              </a:ext>
            </a:extLst>
          </p:cNvPr>
          <p:cNvSpPr txBox="1"/>
          <p:nvPr/>
        </p:nvSpPr>
        <p:spPr>
          <a:xfrm>
            <a:off x="1833316" y="150434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34B33-1306-478F-9CB0-B81FE67B2EC7}"/>
              </a:ext>
            </a:extLst>
          </p:cNvPr>
          <p:cNvSpPr txBox="1"/>
          <p:nvPr/>
        </p:nvSpPr>
        <p:spPr>
          <a:xfrm>
            <a:off x="8466164" y="2766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FEC7F8-1542-4D34-9CB8-8528A663F9C1}"/>
              </a:ext>
            </a:extLst>
          </p:cNvPr>
          <p:cNvSpPr txBox="1">
            <a:spLocks/>
          </p:cNvSpPr>
          <p:nvPr/>
        </p:nvSpPr>
        <p:spPr bwMode="auto">
          <a:xfrm>
            <a:off x="2151945" y="4637027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10D5D1-D043-4F11-B4E1-75553B4BB9EF}"/>
              </a:ext>
            </a:extLst>
          </p:cNvPr>
          <p:cNvSpPr txBox="1">
            <a:spLocks/>
          </p:cNvSpPr>
          <p:nvPr/>
        </p:nvSpPr>
        <p:spPr bwMode="auto">
          <a:xfrm>
            <a:off x="5938092" y="463702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70666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E5003-633A-494A-8D01-50A2D7D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0352A-F63F-4737-A8D4-58107E2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BC3E-EBF6-41D6-9BCB-AD3B8DD822B5}"/>
              </a:ext>
            </a:extLst>
          </p:cNvPr>
          <p:cNvSpPr/>
          <p:nvPr/>
        </p:nvSpPr>
        <p:spPr>
          <a:xfrm>
            <a:off x="3345522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CD939-DE6D-48BE-9F74-CF43036B54FB}"/>
              </a:ext>
            </a:extLst>
          </p:cNvPr>
          <p:cNvSpPr/>
          <p:nvPr/>
        </p:nvSpPr>
        <p:spPr>
          <a:xfrm>
            <a:off x="3866325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80FBB-913C-4262-A3D3-990B64EFB772}"/>
              </a:ext>
            </a:extLst>
          </p:cNvPr>
          <p:cNvSpPr/>
          <p:nvPr/>
        </p:nvSpPr>
        <p:spPr>
          <a:xfrm>
            <a:off x="4387128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D544E-C3EF-4951-BF75-79F9C91A93D6}"/>
              </a:ext>
            </a:extLst>
          </p:cNvPr>
          <p:cNvSpPr/>
          <p:nvPr/>
        </p:nvSpPr>
        <p:spPr>
          <a:xfrm>
            <a:off x="4907809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37604-9ED5-48DD-875C-A47FFE27C35B}"/>
              </a:ext>
            </a:extLst>
          </p:cNvPr>
          <p:cNvSpPr/>
          <p:nvPr/>
        </p:nvSpPr>
        <p:spPr>
          <a:xfrm>
            <a:off x="5428368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F209A-A8EC-4BDD-9862-1A39F8E8168C}"/>
              </a:ext>
            </a:extLst>
          </p:cNvPr>
          <p:cNvSpPr/>
          <p:nvPr/>
        </p:nvSpPr>
        <p:spPr>
          <a:xfrm>
            <a:off x="5949110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4054C-7810-4212-88A8-64D337D59B75}"/>
              </a:ext>
            </a:extLst>
          </p:cNvPr>
          <p:cNvSpPr/>
          <p:nvPr/>
        </p:nvSpPr>
        <p:spPr>
          <a:xfrm>
            <a:off x="6469913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B1D17-C802-4A68-93C8-837A5E27D00E}"/>
              </a:ext>
            </a:extLst>
          </p:cNvPr>
          <p:cNvSpPr/>
          <p:nvPr/>
        </p:nvSpPr>
        <p:spPr>
          <a:xfrm>
            <a:off x="6990716" y="300621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08E88-B976-4846-A061-526C70EB0466}"/>
              </a:ext>
            </a:extLst>
          </p:cNvPr>
          <p:cNvSpPr/>
          <p:nvPr/>
        </p:nvSpPr>
        <p:spPr>
          <a:xfrm>
            <a:off x="7511397" y="300676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64A97B-9049-442F-8B71-7303953B363C}"/>
              </a:ext>
            </a:extLst>
          </p:cNvPr>
          <p:cNvSpPr/>
          <p:nvPr/>
        </p:nvSpPr>
        <p:spPr>
          <a:xfrm>
            <a:off x="9619670" y="300566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DBB9-CF76-46C9-B3F9-4B25B5B01EF1}"/>
              </a:ext>
            </a:extLst>
          </p:cNvPr>
          <p:cNvSpPr txBox="1"/>
          <p:nvPr/>
        </p:nvSpPr>
        <p:spPr>
          <a:xfrm>
            <a:off x="1844334" y="1542174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00A7E-4EF0-46C8-836C-8189A950C365}"/>
              </a:ext>
            </a:extLst>
          </p:cNvPr>
          <p:cNvSpPr txBox="1"/>
          <p:nvPr/>
        </p:nvSpPr>
        <p:spPr>
          <a:xfrm>
            <a:off x="8477182" y="280477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131727-A39D-4216-9344-60124951225D}"/>
              </a:ext>
            </a:extLst>
          </p:cNvPr>
          <p:cNvSpPr txBox="1">
            <a:spLocks/>
          </p:cNvSpPr>
          <p:nvPr/>
        </p:nvSpPr>
        <p:spPr bwMode="auto">
          <a:xfrm>
            <a:off x="2162963" y="4674854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AC89A7-B27B-4AD1-BF8D-B7D6929D11EC}"/>
              </a:ext>
            </a:extLst>
          </p:cNvPr>
          <p:cNvSpPr txBox="1">
            <a:spLocks/>
          </p:cNvSpPr>
          <p:nvPr/>
        </p:nvSpPr>
        <p:spPr bwMode="auto">
          <a:xfrm>
            <a:off x="5949110" y="4674854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315602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7901-6A46-4D77-9C32-C814A2F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918C9-BD09-4826-81EF-EEE7061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C855A-A089-45DD-A417-A517B6218E48}"/>
              </a:ext>
            </a:extLst>
          </p:cNvPr>
          <p:cNvSpPr/>
          <p:nvPr/>
        </p:nvSpPr>
        <p:spPr>
          <a:xfrm>
            <a:off x="3257386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8CE71-E698-4AFE-B893-91FC714CEB8A}"/>
              </a:ext>
            </a:extLst>
          </p:cNvPr>
          <p:cNvSpPr/>
          <p:nvPr/>
        </p:nvSpPr>
        <p:spPr>
          <a:xfrm>
            <a:off x="3778189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3D2F-D525-4EDE-B4F5-520136C42AEC}"/>
              </a:ext>
            </a:extLst>
          </p:cNvPr>
          <p:cNvSpPr/>
          <p:nvPr/>
        </p:nvSpPr>
        <p:spPr>
          <a:xfrm>
            <a:off x="4298992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6C10E-46FF-49ED-BD66-444699A2BC4C}"/>
              </a:ext>
            </a:extLst>
          </p:cNvPr>
          <p:cNvSpPr/>
          <p:nvPr/>
        </p:nvSpPr>
        <p:spPr>
          <a:xfrm>
            <a:off x="4819673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3A58C-E750-4AEE-9896-395E31BAFE8F}"/>
              </a:ext>
            </a:extLst>
          </p:cNvPr>
          <p:cNvSpPr/>
          <p:nvPr/>
        </p:nvSpPr>
        <p:spPr>
          <a:xfrm>
            <a:off x="5340232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CC158-5581-4B74-A788-77CF3522FA36}"/>
              </a:ext>
            </a:extLst>
          </p:cNvPr>
          <p:cNvSpPr/>
          <p:nvPr/>
        </p:nvSpPr>
        <p:spPr>
          <a:xfrm>
            <a:off x="5860974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6E984-3240-4456-8B9A-0300A19D4C8D}"/>
              </a:ext>
            </a:extLst>
          </p:cNvPr>
          <p:cNvSpPr/>
          <p:nvPr/>
        </p:nvSpPr>
        <p:spPr>
          <a:xfrm>
            <a:off x="6381777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8483F-E64F-4B95-9583-65D4B63B0388}"/>
              </a:ext>
            </a:extLst>
          </p:cNvPr>
          <p:cNvSpPr/>
          <p:nvPr/>
        </p:nvSpPr>
        <p:spPr>
          <a:xfrm>
            <a:off x="6902580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24EFA-8FCB-4C4E-B5FB-939F62C3E103}"/>
              </a:ext>
            </a:extLst>
          </p:cNvPr>
          <p:cNvSpPr/>
          <p:nvPr/>
        </p:nvSpPr>
        <p:spPr>
          <a:xfrm>
            <a:off x="7423261" y="29799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26741-F02F-4A46-9E81-E8619B03EB8E}"/>
              </a:ext>
            </a:extLst>
          </p:cNvPr>
          <p:cNvSpPr/>
          <p:nvPr/>
        </p:nvSpPr>
        <p:spPr>
          <a:xfrm>
            <a:off x="9531534" y="297885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4CEA1-1FB5-498A-B2EC-4A448E95CD45}"/>
              </a:ext>
            </a:extLst>
          </p:cNvPr>
          <p:cNvSpPr txBox="1"/>
          <p:nvPr/>
        </p:nvSpPr>
        <p:spPr>
          <a:xfrm>
            <a:off x="1756198" y="1515363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35EA7-E021-41D4-959D-A91D5EB495E9}"/>
              </a:ext>
            </a:extLst>
          </p:cNvPr>
          <p:cNvSpPr txBox="1"/>
          <p:nvPr/>
        </p:nvSpPr>
        <p:spPr>
          <a:xfrm>
            <a:off x="8389046" y="277796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3BCFAE-CA36-4354-865B-0E66C25BC874}"/>
              </a:ext>
            </a:extLst>
          </p:cNvPr>
          <p:cNvSpPr txBox="1">
            <a:spLocks/>
          </p:cNvSpPr>
          <p:nvPr/>
        </p:nvSpPr>
        <p:spPr bwMode="auto">
          <a:xfrm>
            <a:off x="2074827" y="4648043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656309-D949-4335-A596-5B652980828D}"/>
              </a:ext>
            </a:extLst>
          </p:cNvPr>
          <p:cNvSpPr txBox="1">
            <a:spLocks/>
          </p:cNvSpPr>
          <p:nvPr/>
        </p:nvSpPr>
        <p:spPr bwMode="auto">
          <a:xfrm>
            <a:off x="5860974" y="4648043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46916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4A496-C6D7-496D-BD76-4D420F4D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DADD8-EBB6-4B6B-A8FA-0D459B7E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98E623-2EFC-4728-935B-92C68576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EACF-A56C-4CCC-A581-4D70FD45A523}"/>
              </a:ext>
            </a:extLst>
          </p:cNvPr>
          <p:cNvSpPr txBox="1"/>
          <p:nvPr/>
        </p:nvSpPr>
        <p:spPr>
          <a:xfrm>
            <a:off x="7353187" y="2257754"/>
            <a:ext cx="307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ID-ul procesului </a:t>
            </a:r>
            <a:r>
              <a:rPr lang="en-US" sz="2400" b="1" dirty="0"/>
              <a:t>(rank</a:t>
            </a:r>
            <a:r>
              <a:rPr lang="ro-RO" sz="2400" b="1" dirty="0"/>
              <a:t>-</a:t>
            </a:r>
            <a:r>
              <a:rPr lang="ro-RO" sz="2400" b="1" dirty="0" err="1"/>
              <a:t>ul</a:t>
            </a:r>
            <a:r>
              <a:rPr lang="en-US" sz="2400" b="1" dirty="0"/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0653D-3C06-4FCA-8BAE-117524EA604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674608" y="3088750"/>
            <a:ext cx="216924" cy="925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A8A68-24C4-4F98-8B8B-4C54ECAF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8081F-F2C6-4BFE-98CC-1360985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36DAC-F5D3-401E-8B81-A52CCBAA7AD5}"/>
              </a:ext>
            </a:extLst>
          </p:cNvPr>
          <p:cNvSpPr/>
          <p:nvPr/>
        </p:nvSpPr>
        <p:spPr>
          <a:xfrm>
            <a:off x="3235352" y="295682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D71C6-F34F-4CE7-A98C-5846AFFD88CC}"/>
              </a:ext>
            </a:extLst>
          </p:cNvPr>
          <p:cNvSpPr/>
          <p:nvPr/>
        </p:nvSpPr>
        <p:spPr>
          <a:xfrm>
            <a:off x="3756155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D7788-94EA-4816-808C-837BF538FC7E}"/>
              </a:ext>
            </a:extLst>
          </p:cNvPr>
          <p:cNvSpPr/>
          <p:nvPr/>
        </p:nvSpPr>
        <p:spPr>
          <a:xfrm>
            <a:off x="4276958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B1CB8-E549-43B6-81B7-20B06824E70E}"/>
              </a:ext>
            </a:extLst>
          </p:cNvPr>
          <p:cNvSpPr/>
          <p:nvPr/>
        </p:nvSpPr>
        <p:spPr>
          <a:xfrm>
            <a:off x="4797639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3E658-E691-4149-9E79-966FAA4EC2F2}"/>
              </a:ext>
            </a:extLst>
          </p:cNvPr>
          <p:cNvSpPr/>
          <p:nvPr/>
        </p:nvSpPr>
        <p:spPr>
          <a:xfrm>
            <a:off x="5318198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6D89F-20B4-4677-9F74-1183AD8B46A0}"/>
              </a:ext>
            </a:extLst>
          </p:cNvPr>
          <p:cNvSpPr/>
          <p:nvPr/>
        </p:nvSpPr>
        <p:spPr>
          <a:xfrm>
            <a:off x="5838940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69A6-F673-4B46-ABB2-67E61B9141D7}"/>
              </a:ext>
            </a:extLst>
          </p:cNvPr>
          <p:cNvSpPr/>
          <p:nvPr/>
        </p:nvSpPr>
        <p:spPr>
          <a:xfrm>
            <a:off x="6359743" y="29573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D1790-5F9F-4B37-8686-3A55159CEDC8}"/>
              </a:ext>
            </a:extLst>
          </p:cNvPr>
          <p:cNvSpPr/>
          <p:nvPr/>
        </p:nvSpPr>
        <p:spPr>
          <a:xfrm>
            <a:off x="6880546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B2ECD-37A4-4406-9AD4-A8CD3B08C1D9}"/>
              </a:ext>
            </a:extLst>
          </p:cNvPr>
          <p:cNvSpPr/>
          <p:nvPr/>
        </p:nvSpPr>
        <p:spPr>
          <a:xfrm>
            <a:off x="7401227" y="295791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5FB1D-8CDB-4DEA-8AD7-F4E30549E3DE}"/>
              </a:ext>
            </a:extLst>
          </p:cNvPr>
          <p:cNvSpPr/>
          <p:nvPr/>
        </p:nvSpPr>
        <p:spPr>
          <a:xfrm>
            <a:off x="9509500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C3645-4B78-4FF3-99A3-9E08C56032B8}"/>
              </a:ext>
            </a:extLst>
          </p:cNvPr>
          <p:cNvSpPr txBox="1"/>
          <p:nvPr/>
        </p:nvSpPr>
        <p:spPr>
          <a:xfrm>
            <a:off x="1734164" y="1493329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Putem și </a:t>
            </a:r>
            <a:r>
              <a:rPr lang="ro-RO" sz="4000" b="1" dirty="0" err="1"/>
              <a:t>random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D15E5-3C83-446C-B163-60E887DE8B18}"/>
              </a:ext>
            </a:extLst>
          </p:cNvPr>
          <p:cNvSpPr txBox="1"/>
          <p:nvPr/>
        </p:nvSpPr>
        <p:spPr>
          <a:xfrm>
            <a:off x="8367012" y="275592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932C56-D82D-4765-B902-9D5890EA8809}"/>
              </a:ext>
            </a:extLst>
          </p:cNvPr>
          <p:cNvSpPr txBox="1">
            <a:spLocks/>
          </p:cNvSpPr>
          <p:nvPr/>
        </p:nvSpPr>
        <p:spPr bwMode="auto">
          <a:xfrm>
            <a:off x="2052793" y="462600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FDEA5C-55B3-483C-8FC7-914629AA0B39}"/>
              </a:ext>
            </a:extLst>
          </p:cNvPr>
          <p:cNvSpPr txBox="1">
            <a:spLocks/>
          </p:cNvSpPr>
          <p:nvPr/>
        </p:nvSpPr>
        <p:spPr bwMode="auto">
          <a:xfrm>
            <a:off x="5838940" y="462600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54492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6DAC-72BE-49E6-BE43-EFAA3283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2A1FB-2ED8-42A6-8217-1E95BF9C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420AF-5F1B-41EC-88FF-4303D055DF7F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F0FC2-BD84-4629-A955-C5405A2B28B4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8B196-61D4-47F2-9C9F-2F050080B3C2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E7DAE-7AD6-4411-B2AF-A52E61BD3D32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9687B-E1D6-4E45-A363-33CA3EFA65E3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50B8-F3CA-4861-AC1D-177E4AA77CC9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43732-B47D-47F0-B910-85EE1A5CD845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10470-8974-4F6D-93C4-7E95B38BF861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30A5D-AAF7-4348-85B6-438EB665FFDB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E94CB-05AA-42B7-946B-AF6C3693D005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BA6C-749C-4FB3-BD8E-0CA41DB7BF96}"/>
              </a:ext>
            </a:extLst>
          </p:cNvPr>
          <p:cNvSpPr txBox="1"/>
          <p:nvPr/>
        </p:nvSpPr>
        <p:spPr>
          <a:xfrm>
            <a:off x="1326540" y="1449262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8F96B-98F3-455F-A250-7E825748D183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52986E-9CF7-4005-9E8E-9E075D5C9068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C4E031-9C66-4340-AED8-C5700A3D40FB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908496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8515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ro-RO" sz="4000" b="1" dirty="0"/>
              <a:t>Este utilă?</a:t>
            </a:r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661936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b="1" dirty="0"/>
              <a:t>Ce ne </a:t>
            </a:r>
            <a:r>
              <a:rPr lang="en-US" sz="4000" b="1" dirty="0" err="1"/>
              <a:t>dorim</a:t>
            </a:r>
            <a:r>
              <a:rPr lang="ro-RO" sz="4000" b="1" dirty="0"/>
              <a:t>?</a:t>
            </a:r>
            <a:r>
              <a:rPr lang="en-US" sz="4000" b="1" dirty="0"/>
              <a:t> </a:t>
            </a:r>
            <a:endParaRPr lang="en-US" sz="18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4472695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b="1" dirty="0"/>
              <a:t>Ce ne </a:t>
            </a:r>
            <a:r>
              <a:rPr lang="en-US" sz="4000" b="1" dirty="0" err="1"/>
              <a:t>dorim</a:t>
            </a:r>
            <a:r>
              <a:rPr lang="ro-RO" sz="4000" b="1" dirty="0"/>
              <a:t>?</a:t>
            </a:r>
            <a:r>
              <a:rPr lang="en-US" sz="4000" b="1" dirty="0"/>
              <a:t> </a:t>
            </a:r>
            <a:r>
              <a:rPr lang="ro-RO" sz="3200" b="1" dirty="0"/>
              <a:t>Aproximativ același număr elemente</a:t>
            </a:r>
            <a:endParaRPr lang="en-US" sz="18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59586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Aproximativ</a:t>
            </a:r>
            <a:r>
              <a:rPr lang="en-US" sz="4000" b="1" dirty="0"/>
              <a:t> N/P </a:t>
            </a:r>
            <a:r>
              <a:rPr lang="en-US" sz="4000" b="1" dirty="0" err="1"/>
              <a:t>elemente</a:t>
            </a:r>
            <a:r>
              <a:rPr lang="en-US" sz="4000" b="1" dirty="0"/>
              <a:t> pe fiecare </a:t>
            </a:r>
            <a:r>
              <a:rPr lang="en-US" sz="4000" b="1" dirty="0" err="1"/>
              <a:t>proces</a:t>
            </a:r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99593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/>
              <a:t>Aproximativ N/P elemente pe fiecare proces</a:t>
            </a:r>
          </a:p>
          <a:p>
            <a:endParaRPr lang="en-US" sz="40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ro-RO" sz="4000" b="1" dirty="0"/>
              <a:t>Dacă N nu se divide perfect la P?</a:t>
            </a:r>
            <a:endParaRPr lang="en-US" sz="4000" b="1" dirty="0"/>
          </a:p>
          <a:p>
            <a:endParaRPr lang="en-US" sz="4000" b="1" dirty="0"/>
          </a:p>
          <a:p>
            <a:endParaRPr lang="en-US" sz="2800" b="1" dirty="0"/>
          </a:p>
          <a:p>
            <a:r>
              <a:rPr lang="ro-RO" sz="4000" b="1" dirty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97561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908EE-3D49-40BA-9D02-63753D3A3B1D}"/>
              </a:ext>
            </a:extLst>
          </p:cNvPr>
          <p:cNvSpPr txBox="1"/>
          <p:nvPr/>
        </p:nvSpPr>
        <p:spPr>
          <a:xfrm>
            <a:off x="1783199" y="1315438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N/P elemente</a:t>
            </a:r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493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E331B-A2FF-4E8F-96E4-30439488C3FA}"/>
              </a:ext>
            </a:extLst>
          </p:cNvPr>
          <p:cNvSpPr txBox="1"/>
          <p:nvPr/>
        </p:nvSpPr>
        <p:spPr>
          <a:xfrm>
            <a:off x="1558937" y="1503719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floor</a:t>
            </a:r>
            <a:r>
              <a:rPr lang="ro-RO" sz="3600" b="1" dirty="0"/>
              <a:t>(N/P) elemente    </a:t>
            </a:r>
            <a:r>
              <a:rPr lang="ro-RO" sz="3600" b="1" dirty="0" err="1"/>
              <a:t>floor</a:t>
            </a:r>
            <a:r>
              <a:rPr lang="ro-RO" sz="3600" b="1" dirty="0"/>
              <a:t>(15/2) = 7</a:t>
            </a:r>
          </a:p>
        </p:txBody>
      </p:sp>
    </p:spTree>
    <p:extLst>
      <p:ext uri="{BB962C8B-B14F-4D97-AF65-F5344CB8AC3E}">
        <p14:creationId xmlns:p14="http://schemas.microsoft.com/office/powerpoint/2010/main" val="918887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/>
              <a:t>Proces</a:t>
            </a:r>
            <a:r>
              <a:rPr lang="en-US" sz="3200" kern="0" dirty="0"/>
              <a:t>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A16E6-3ED6-4D8C-9BCA-5A092DCE6EF9}"/>
              </a:ext>
            </a:extLst>
          </p:cNvPr>
          <p:cNvSpPr/>
          <p:nvPr/>
        </p:nvSpPr>
        <p:spPr>
          <a:xfrm>
            <a:off x="2336843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E4FCFA-99BF-415C-BAED-033EF6D8D6E8}"/>
              </a:ext>
            </a:extLst>
          </p:cNvPr>
          <p:cNvSpPr/>
          <p:nvPr/>
        </p:nvSpPr>
        <p:spPr>
          <a:xfrm>
            <a:off x="2857646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0BC7A-695C-4E71-B012-8ABEAF6233BF}"/>
              </a:ext>
            </a:extLst>
          </p:cNvPr>
          <p:cNvSpPr/>
          <p:nvPr/>
        </p:nvSpPr>
        <p:spPr>
          <a:xfrm>
            <a:off x="3378449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D8D983-DF1E-480A-8F66-311DDE21BF6A}"/>
              </a:ext>
            </a:extLst>
          </p:cNvPr>
          <p:cNvSpPr/>
          <p:nvPr/>
        </p:nvSpPr>
        <p:spPr>
          <a:xfrm>
            <a:off x="2337148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8F7EA2-F297-4E87-AA87-10DB59833E01}"/>
              </a:ext>
            </a:extLst>
          </p:cNvPr>
          <p:cNvSpPr/>
          <p:nvPr/>
        </p:nvSpPr>
        <p:spPr>
          <a:xfrm>
            <a:off x="2857707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49A058-A8E6-4720-84CB-D13845D01ED3}"/>
              </a:ext>
            </a:extLst>
          </p:cNvPr>
          <p:cNvSpPr/>
          <p:nvPr/>
        </p:nvSpPr>
        <p:spPr>
          <a:xfrm>
            <a:off x="3378449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4D3B2-BAB5-4D78-BF36-0CB2A1582571}"/>
              </a:ext>
            </a:extLst>
          </p:cNvPr>
          <p:cNvSpPr/>
          <p:nvPr/>
        </p:nvSpPr>
        <p:spPr>
          <a:xfrm>
            <a:off x="2336843" y="342447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A306BE-99E9-4783-BFA7-C4308EC0283F}"/>
              </a:ext>
            </a:extLst>
          </p:cNvPr>
          <p:cNvSpPr/>
          <p:nvPr/>
        </p:nvSpPr>
        <p:spPr>
          <a:xfrm>
            <a:off x="7283983" y="47893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68F40D-D5B4-49B9-ADD8-B92871B6F22E}"/>
              </a:ext>
            </a:extLst>
          </p:cNvPr>
          <p:cNvSpPr/>
          <p:nvPr/>
        </p:nvSpPr>
        <p:spPr>
          <a:xfrm>
            <a:off x="6769951" y="3423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C46DE-21F5-4144-85DA-7B336CF67E2F}"/>
              </a:ext>
            </a:extLst>
          </p:cNvPr>
          <p:cNvSpPr txBox="1"/>
          <p:nvPr/>
        </p:nvSpPr>
        <p:spPr>
          <a:xfrm>
            <a:off x="1658089" y="1326272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ceil</a:t>
            </a:r>
            <a:r>
              <a:rPr lang="ro-RO" sz="3600" b="1" dirty="0"/>
              <a:t>(N/P) elemente    </a:t>
            </a:r>
            <a:r>
              <a:rPr lang="ro-RO" sz="3600" b="1" dirty="0" err="1"/>
              <a:t>ceil</a:t>
            </a:r>
            <a:r>
              <a:rPr lang="ro-RO" sz="3600" b="1" dirty="0"/>
              <a:t>(15/2) =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314A52-2DD8-4B19-9C2B-C8F15B79A41E}"/>
              </a:ext>
            </a:extLst>
          </p:cNvPr>
          <p:cNvSpPr/>
          <p:nvPr/>
        </p:nvSpPr>
        <p:spPr>
          <a:xfrm>
            <a:off x="2864417" y="342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83DDCC-B3C9-47F3-9A87-7E0AEEE9F77B}"/>
              </a:ext>
            </a:extLst>
          </p:cNvPr>
          <p:cNvSpPr/>
          <p:nvPr/>
        </p:nvSpPr>
        <p:spPr>
          <a:xfrm>
            <a:off x="6763302" y="478992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A0FF1C-693D-415E-B1D9-D77027765607}"/>
              </a:ext>
            </a:extLst>
          </p:cNvPr>
          <p:cNvSpPr/>
          <p:nvPr/>
        </p:nvSpPr>
        <p:spPr>
          <a:xfrm>
            <a:off x="6249270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F448D5-96B0-4C78-953E-0F41026874E8}"/>
              </a:ext>
            </a:extLst>
          </p:cNvPr>
          <p:cNvSpPr/>
          <p:nvPr/>
        </p:nvSpPr>
        <p:spPr>
          <a:xfrm>
            <a:off x="6769951" y="410739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3D7BD-2E5A-4753-AC50-870B967EC3FD}"/>
              </a:ext>
            </a:extLst>
          </p:cNvPr>
          <p:cNvSpPr/>
          <p:nvPr/>
        </p:nvSpPr>
        <p:spPr>
          <a:xfrm>
            <a:off x="7290632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25BDBB-0C91-459B-9EBA-2376789322B8}"/>
              </a:ext>
            </a:extLst>
          </p:cNvPr>
          <p:cNvSpPr/>
          <p:nvPr/>
        </p:nvSpPr>
        <p:spPr>
          <a:xfrm>
            <a:off x="6242377" y="342447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2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2C4F-CD8E-4534-9390-8C920B89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46C76-8D1F-4CC7-B253-377379C4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588416-9EB5-488E-96D2-6DF32ECF0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A6A2-A343-4369-9AE2-BAAEBE6A2402}"/>
              </a:ext>
            </a:extLst>
          </p:cNvPr>
          <p:cNvSpPr txBox="1"/>
          <p:nvPr/>
        </p:nvSpPr>
        <p:spPr>
          <a:xfrm>
            <a:off x="7104113" y="2513786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Întoarce numărul total de procese</a:t>
            </a:r>
            <a:endParaRPr lang="en-US" sz="24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30D41C-7B75-4E9E-97FB-497446E1C2CC}"/>
              </a:ext>
            </a:extLst>
          </p:cNvPr>
          <p:cNvCxnSpPr>
            <a:stCxn id="6" idx="2"/>
          </p:cNvCxnSpPr>
          <p:nvPr/>
        </p:nvCxnSpPr>
        <p:spPr>
          <a:xfrm>
            <a:off x="8886058" y="3344782"/>
            <a:ext cx="810343" cy="1020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55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7ED35-7E8C-45EB-90B7-3F9BD4DBAB64}"/>
              </a:ext>
            </a:extLst>
          </p:cNvPr>
          <p:cNvCxnSpPr>
            <a:cxnSpLocks/>
          </p:cNvCxnSpPr>
          <p:nvPr/>
        </p:nvCxnSpPr>
        <p:spPr>
          <a:xfrm>
            <a:off x="2474622" y="4211904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1222-444E-487D-9243-1DED9EF5F68A}"/>
              </a:ext>
            </a:extLst>
          </p:cNvPr>
          <p:cNvCxnSpPr/>
          <p:nvPr/>
        </p:nvCxnSpPr>
        <p:spPr bwMode="auto">
          <a:xfrm>
            <a:off x="2734503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9E684-02B9-4579-8878-9C65BDA60D95}"/>
              </a:ext>
            </a:extLst>
          </p:cNvPr>
          <p:cNvSpPr txBox="1"/>
          <p:nvPr/>
        </p:nvSpPr>
        <p:spPr>
          <a:xfrm>
            <a:off x="2528357" y="43946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702591-4192-49F1-8610-8C35A3CF11FA}"/>
              </a:ext>
            </a:extLst>
          </p:cNvPr>
          <p:cNvCxnSpPr/>
          <p:nvPr/>
        </p:nvCxnSpPr>
        <p:spPr bwMode="auto">
          <a:xfrm>
            <a:off x="8375287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A5DE07-9CE6-4BBA-AF58-D9033313C9EC}"/>
              </a:ext>
            </a:extLst>
          </p:cNvPr>
          <p:cNvSpPr txBox="1"/>
          <p:nvPr/>
        </p:nvSpPr>
        <p:spPr>
          <a:xfrm>
            <a:off x="8169141" y="439465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E1AEB-2374-4717-B2B4-CA2F579508C8}"/>
              </a:ext>
            </a:extLst>
          </p:cNvPr>
          <p:cNvSpPr/>
          <p:nvPr/>
        </p:nvSpPr>
        <p:spPr>
          <a:xfrm>
            <a:off x="2734503" y="1872369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floor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4EADC7-5D26-4427-803A-4C5EFA26D990}"/>
              </a:ext>
            </a:extLst>
          </p:cNvPr>
          <p:cNvCxnSpPr/>
          <p:nvPr/>
        </p:nvCxnSpPr>
        <p:spPr bwMode="auto">
          <a:xfrm>
            <a:off x="3556327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B14645-373D-42E3-83CB-835FB7D38EFB}"/>
              </a:ext>
            </a:extLst>
          </p:cNvPr>
          <p:cNvSpPr txBox="1"/>
          <p:nvPr/>
        </p:nvSpPr>
        <p:spPr>
          <a:xfrm>
            <a:off x="3350181" y="438122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436373-39CA-4223-8585-D37D1791955F}"/>
              </a:ext>
            </a:extLst>
          </p:cNvPr>
          <p:cNvCxnSpPr/>
          <p:nvPr/>
        </p:nvCxnSpPr>
        <p:spPr bwMode="auto">
          <a:xfrm>
            <a:off x="4252392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1E00F2-9750-46F9-B218-6BDF02789B10}"/>
              </a:ext>
            </a:extLst>
          </p:cNvPr>
          <p:cNvSpPr txBox="1"/>
          <p:nvPr/>
        </p:nvSpPr>
        <p:spPr>
          <a:xfrm>
            <a:off x="4046246" y="439465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4B4118-BD31-40DE-855D-D415F3A3ABA5}"/>
              </a:ext>
            </a:extLst>
          </p:cNvPr>
          <p:cNvCxnSpPr/>
          <p:nvPr/>
        </p:nvCxnSpPr>
        <p:spPr bwMode="auto">
          <a:xfrm>
            <a:off x="7988445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8260D-C0F4-4B34-BB6B-37653A5731B2}"/>
              </a:ext>
            </a:extLst>
          </p:cNvPr>
          <p:cNvSpPr txBox="1"/>
          <p:nvPr/>
        </p:nvSpPr>
        <p:spPr>
          <a:xfrm>
            <a:off x="7300041" y="340028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P*A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4698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4460AA-9A3F-45AC-882F-9C1611259835}"/>
              </a:ext>
            </a:extLst>
          </p:cNvPr>
          <p:cNvCxnSpPr>
            <a:cxnSpLocks/>
          </p:cNvCxnSpPr>
          <p:nvPr/>
        </p:nvCxnSpPr>
        <p:spPr>
          <a:xfrm>
            <a:off x="2595807" y="403563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2D299-7C09-4817-9833-CF10049EED10}"/>
              </a:ext>
            </a:extLst>
          </p:cNvPr>
          <p:cNvCxnSpPr/>
          <p:nvPr/>
        </p:nvCxnSpPr>
        <p:spPr bwMode="auto">
          <a:xfrm>
            <a:off x="2855688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48FD16-6A94-4570-8D1D-85DE8D80FA3B}"/>
              </a:ext>
            </a:extLst>
          </p:cNvPr>
          <p:cNvSpPr txBox="1"/>
          <p:nvPr/>
        </p:nvSpPr>
        <p:spPr>
          <a:xfrm>
            <a:off x="2649542" y="42183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C7B61-6E1D-4D1C-B501-47A40FB20502}"/>
              </a:ext>
            </a:extLst>
          </p:cNvPr>
          <p:cNvCxnSpPr/>
          <p:nvPr/>
        </p:nvCxnSpPr>
        <p:spPr bwMode="auto">
          <a:xfrm>
            <a:off x="8496472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54E9D-DAC0-454E-8DDD-F394145EE855}"/>
              </a:ext>
            </a:extLst>
          </p:cNvPr>
          <p:cNvSpPr txBox="1"/>
          <p:nvPr/>
        </p:nvSpPr>
        <p:spPr>
          <a:xfrm>
            <a:off x="8290326" y="421838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C3A64-335E-4504-A931-CF3C3A98FB82}"/>
              </a:ext>
            </a:extLst>
          </p:cNvPr>
          <p:cNvSpPr/>
          <p:nvPr/>
        </p:nvSpPr>
        <p:spPr>
          <a:xfrm>
            <a:off x="2855688" y="1696100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ceil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EC6322-7457-4437-9B0D-9D13EB7FA79E}"/>
              </a:ext>
            </a:extLst>
          </p:cNvPr>
          <p:cNvCxnSpPr/>
          <p:nvPr/>
        </p:nvCxnSpPr>
        <p:spPr bwMode="auto">
          <a:xfrm>
            <a:off x="3783390" y="383946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4F1FC6-F15B-4B6F-8B0D-83711F546BE2}"/>
              </a:ext>
            </a:extLst>
          </p:cNvPr>
          <p:cNvSpPr txBox="1"/>
          <p:nvPr/>
        </p:nvSpPr>
        <p:spPr>
          <a:xfrm>
            <a:off x="3577244" y="420495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30DEC1-3703-4D3D-8277-C3AAE250D8EC}"/>
              </a:ext>
            </a:extLst>
          </p:cNvPr>
          <p:cNvCxnSpPr/>
          <p:nvPr/>
        </p:nvCxnSpPr>
        <p:spPr bwMode="auto">
          <a:xfrm>
            <a:off x="4791897" y="383592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182CC9-EFF5-456C-903B-0B28C363F804}"/>
              </a:ext>
            </a:extLst>
          </p:cNvPr>
          <p:cNvSpPr txBox="1"/>
          <p:nvPr/>
        </p:nvSpPr>
        <p:spPr>
          <a:xfrm>
            <a:off x="4585751" y="42014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D31E8C-3072-41FF-A2FA-699314CA4425}"/>
              </a:ext>
            </a:extLst>
          </p:cNvPr>
          <p:cNvCxnSpPr/>
          <p:nvPr/>
        </p:nvCxnSpPr>
        <p:spPr bwMode="auto">
          <a:xfrm>
            <a:off x="8706881" y="387200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5F704-1960-4955-B5B2-EDF26B48C67A}"/>
              </a:ext>
            </a:extLst>
          </p:cNvPr>
          <p:cNvSpPr txBox="1"/>
          <p:nvPr/>
        </p:nvSpPr>
        <p:spPr>
          <a:xfrm>
            <a:off x="8530937" y="326811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P*A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23630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802593" y="459749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2062474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856328" y="47802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703258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497112" y="478024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1198000" y="1639472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/>
              <a:t>+ 1)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990176" y="440132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784030" y="476681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998683" y="439778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792537" y="476327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913667" y="443386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737723" y="3829974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839955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524826" y="4167838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1784707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578561" y="435058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425491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219345" y="435058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920233" y="1209815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/>
              <a:t>/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/>
              <a:t>+ 1) * </a:t>
            </a:r>
            <a:r>
              <a:rPr lang="ro-RO" sz="2800" b="1" dirty="0" err="1"/>
              <a:t>ceil</a:t>
            </a:r>
            <a:r>
              <a:rPr lang="ro-RO" sz="2800" b="1"/>
              <a:t>(</a:t>
            </a:r>
            <a:r>
              <a:rPr lang="ro-RO" sz="2800" b="1">
                <a:solidFill>
                  <a:srgbClr val="00B050"/>
                </a:solidFill>
              </a:rPr>
              <a:t>N </a:t>
            </a:r>
            <a:r>
              <a:rPr lang="ro-RO" sz="2800" b="1"/>
              <a:t>/ </a:t>
            </a:r>
            <a:r>
              <a:rPr lang="ro-RO" sz="2800" b="1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712409" y="397166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506263" y="433715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720916" y="396812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514770" y="433361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635900" y="400420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459956" y="3400317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8CFC4-6FD2-4EA8-838B-B2513A48FD5C}"/>
              </a:ext>
            </a:extLst>
          </p:cNvPr>
          <p:cNvSpPr txBox="1"/>
          <p:nvPr/>
        </p:nvSpPr>
        <p:spPr>
          <a:xfrm>
            <a:off x="314325" y="5076224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/>
              <a:t>Funcționează și:</a:t>
            </a:r>
          </a:p>
          <a:p>
            <a:r>
              <a:rPr lang="ro-RO" sz="2400" b="1" dirty="0"/>
              <a:t>start = </a:t>
            </a:r>
            <a:r>
              <a:rPr lang="ro-RO" sz="2400" b="1" dirty="0" err="1"/>
              <a:t>round</a:t>
            </a:r>
            <a:r>
              <a:rPr lang="ro-RO" sz="2400" b="1" dirty="0"/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rank</a:t>
            </a:r>
            <a:r>
              <a:rPr lang="ro-RO" sz="2400" b="1" dirty="0"/>
              <a:t>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/>
              <a:t>/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</a:t>
            </a:r>
          </a:p>
          <a:p>
            <a:r>
              <a:rPr lang="ro-RO" sz="2400" b="1" dirty="0" err="1"/>
              <a:t>end</a:t>
            </a:r>
            <a:r>
              <a:rPr lang="ro-RO" sz="2400" b="1" dirty="0"/>
              <a:t> = </a:t>
            </a:r>
            <a:r>
              <a:rPr lang="ro-RO" sz="2400" b="1" dirty="0" err="1"/>
              <a:t>round</a:t>
            </a:r>
            <a:r>
              <a:rPr lang="ro-RO" sz="2400" b="1" dirty="0"/>
              <a:t>((</a:t>
            </a:r>
            <a:r>
              <a:rPr lang="ro-RO" sz="2400" b="1" dirty="0">
                <a:solidFill>
                  <a:srgbClr val="7030A0"/>
                </a:solidFill>
              </a:rPr>
              <a:t>rank</a:t>
            </a:r>
            <a:r>
              <a:rPr lang="ro-RO" sz="2400" b="1" dirty="0"/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/>
              <a:t>/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 	De 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088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109EFB-11B9-42D9-8133-1001BE5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399C0-33D2-4B69-9F1B-A0E9E1AA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7CC2E-35D2-47B2-820B-A2CA358940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93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C88F71-F125-4769-97D3-294B367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A680-6219-4612-A565-4D346074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AE72F4-AFD8-4AC9-9092-AB1B67372EE0}"/>
              </a:ext>
            </a:extLst>
          </p:cNvPr>
          <p:cNvSpPr txBox="1">
            <a:spLocks/>
          </p:cNvSpPr>
          <p:nvPr/>
        </p:nvSpPr>
        <p:spPr>
          <a:xfrm>
            <a:off x="319088" y="2764221"/>
            <a:ext cx="11039302" cy="2469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200" dirty="0" err="1"/>
              <a:t>time</a:t>
            </a:r>
            <a:r>
              <a:rPr lang="ro-RO" sz="3200" dirty="0"/>
              <a:t> </a:t>
            </a:r>
            <a:r>
              <a:rPr lang="ro-RO" sz="3200" dirty="0" err="1"/>
              <a:t>mpirun</a:t>
            </a:r>
            <a:r>
              <a:rPr lang="ro-RO" sz="3200" dirty="0"/>
              <a:t> –n NUM_PROC ./executabil p a r a m e t r 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0613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/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/>
              <a:t>0% </a:t>
            </a:r>
            <a:r>
              <a:rPr lang="en-US" sz="2400" dirty="0" err="1"/>
              <a:t>cpu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0%CPU (0avgtext+0avgdata 2076maxresident)k</a:t>
            </a:r>
          </a:p>
          <a:p>
            <a:r>
              <a:rPr lang="en-US" sz="2000" dirty="0"/>
              <a:t>0inputs+0outputs (0major+73minor)</a:t>
            </a:r>
            <a:r>
              <a:rPr lang="en-US" sz="2000" dirty="0" err="1"/>
              <a:t>pagefaults</a:t>
            </a:r>
            <a:r>
              <a:rPr lang="en-US" sz="2000" dirty="0"/>
              <a:t> 0swaps</a:t>
            </a:r>
          </a:p>
        </p:txBody>
      </p:sp>
    </p:spTree>
    <p:extLst>
      <p:ext uri="{BB962C8B-B14F-4D97-AF65-F5344CB8AC3E}">
        <p14:creationId xmlns:p14="http://schemas.microsoft.com/office/powerpoint/2010/main" val="90668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0.00s user 0.00s system 0%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0.00user 0.00system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4FDF4-82B3-4EC1-8BCA-5B52530FB639}"/>
              </a:ext>
            </a:extLst>
          </p:cNvPr>
          <p:cNvSpPr txBox="1"/>
          <p:nvPr/>
        </p:nvSpPr>
        <p:spPr>
          <a:xfrm>
            <a:off x="6948108" y="116295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Wall </a:t>
            </a:r>
            <a:r>
              <a:rPr lang="ro-RO" sz="3200" dirty="0" err="1"/>
              <a:t>clock</a:t>
            </a:r>
            <a:r>
              <a:rPr lang="ro-RO" sz="3200" dirty="0"/>
              <a:t> </a:t>
            </a:r>
            <a:r>
              <a:rPr lang="ro-RO" sz="3200" dirty="0" err="1"/>
              <a:t>time</a:t>
            </a:r>
            <a:r>
              <a:rPr lang="ro-RO" sz="3200" dirty="0"/>
              <a:t> – Timpul trecut de la pornirea programului – Pe acesta îl folosim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33258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887E2-B942-4971-8C7B-DC12CEFC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5532-B5CA-4FE1-9527-DA07A05D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9674E-174F-4974-8813-CB01E56C6BC5}"/>
              </a:ext>
            </a:extLst>
          </p:cNvPr>
          <p:cNvSpPr/>
          <p:nvPr/>
        </p:nvSpPr>
        <p:spPr>
          <a:xfrm>
            <a:off x="369410" y="148161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21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22B62-42BA-4431-B640-DE20A617867D}"/>
              </a:ext>
            </a:extLst>
          </p:cNvPr>
          <p:cNvSpPr/>
          <p:nvPr/>
        </p:nvSpPr>
        <p:spPr>
          <a:xfrm>
            <a:off x="3810000" y="185832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18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50C5C5-9D14-4C96-BC06-FE4F127F9FE6}"/>
              </a:ext>
            </a:extLst>
          </p:cNvPr>
          <p:cNvSpPr/>
          <p:nvPr/>
        </p:nvSpPr>
        <p:spPr>
          <a:xfrm>
            <a:off x="567242" y="45290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16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48B81-1F50-4D85-B88E-50051D61B518}"/>
              </a:ext>
            </a:extLst>
          </p:cNvPr>
          <p:cNvSpPr/>
          <p:nvPr/>
        </p:nvSpPr>
        <p:spPr>
          <a:xfrm>
            <a:off x="5755606" y="448478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15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7CF57-CC46-4403-8D7E-D3BF612F5AD3}"/>
              </a:ext>
            </a:extLst>
          </p:cNvPr>
          <p:cNvSpPr/>
          <p:nvPr/>
        </p:nvSpPr>
        <p:spPr>
          <a:xfrm>
            <a:off x="7001423" y="1258013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/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635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57FDD3-AFF8-4890-9871-E517246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30068-4740-4B0F-B121-0C14F5CB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FFB83-5E47-48EF-BDB8-ED308938C0E5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CD871-60A1-4F30-87AF-B1B9509FA938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F304E-6A64-4A10-8ECC-09827EF55199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/</a:t>
            </a:r>
            <a:r>
              <a:rPr lang="en-US" sz="2000" b="1" i="1" dirty="0" err="1"/>
              <a:t>usr</a:t>
            </a:r>
            <a:r>
              <a:rPr lang="en-US" sz="2000" b="1" i="1" dirty="0"/>
              <a:t>/bin/time sleep 5</a:t>
            </a:r>
            <a:endParaRPr lang="ro-RO" sz="2000" b="1" i="1" dirty="0"/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B0A72-8DC6-4223-98B0-38A0E11200B4}"/>
              </a:ext>
            </a:extLst>
          </p:cNvPr>
          <p:cNvSpPr txBox="1"/>
          <p:nvPr/>
        </p:nvSpPr>
        <p:spPr>
          <a:xfrm>
            <a:off x="6371348" y="1339463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user</a:t>
            </a:r>
            <a:r>
              <a:rPr lang="ro-RO" sz="3200" dirty="0"/>
              <a:t> </a:t>
            </a:r>
            <a:r>
              <a:rPr lang="ro-RO" sz="3200" dirty="0" err="1"/>
              <a:t>space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655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4817</Words>
  <Application>Microsoft Office PowerPoint</Application>
  <PresentationFormat>Widescreen</PresentationFormat>
  <Paragraphs>1241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Arial Unicode MS</vt:lpstr>
      <vt:lpstr>Calibri</vt:lpstr>
      <vt:lpstr>Cambria Math</vt:lpstr>
      <vt:lpstr>Courier New</vt:lpstr>
      <vt:lpstr>Wingdings</vt:lpstr>
      <vt:lpstr>Office Theme</vt:lpstr>
      <vt:lpstr>Sisteme Tolerante la Defecte Introducere MPI</vt:lpstr>
      <vt:lpstr>MPI</vt:lpstr>
      <vt:lpstr>MPI memoria</vt:lpstr>
      <vt:lpstr>Instalare OpenMPI</vt:lpstr>
      <vt:lpstr>Compiling and running MPI programs</vt:lpstr>
      <vt:lpstr>MPI example</vt:lpstr>
      <vt:lpstr>MPI example</vt:lpstr>
      <vt:lpstr>MPI example</vt:lpstr>
      <vt:lpstr>MPI example</vt:lpstr>
      <vt:lpstr>MPI example</vt:lpstr>
      <vt:lpstr>MPI example</vt:lpstr>
      <vt:lpstr>MPI example executed</vt:lpstr>
      <vt:lpstr>PowerPoint Presentation</vt:lpstr>
      <vt:lpstr>MPI_Send/MPI_Recv</vt:lpstr>
      <vt:lpstr>MPI_Send/MPI_Recv</vt:lpstr>
      <vt:lpstr>MPI_Bcast</vt:lpstr>
      <vt:lpstr>MPI_Bcast</vt:lpstr>
      <vt:lpstr>MPI_Scatter</vt:lpstr>
      <vt:lpstr>MPI_Scatter</vt:lpstr>
      <vt:lpstr>MPI_Gather</vt:lpstr>
      <vt:lpstr>MPI_Gather</vt:lpstr>
      <vt:lpstr>PowerPoint Presentation</vt:lpstr>
      <vt:lpstr>MPI blocking/non-blocking send/recv</vt:lpstr>
      <vt:lpstr>MPI blocking/non-blocking send/recv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recv/blocking send</vt:lpstr>
      <vt:lpstr>MPI blocking recv/blocking send</vt:lpstr>
      <vt:lpstr>MPI blocking recv/blocking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Comunicația non-blocantă</vt:lpstr>
      <vt:lpstr>PowerPoint Presentation</vt:lpstr>
      <vt:lpstr>Calcul Complexitate</vt:lpstr>
      <vt:lpstr>Modelul Foster</vt:lpstr>
      <vt:lpstr>Modelul Foster</vt:lpstr>
      <vt:lpstr>Modelul Foster</vt:lpstr>
      <vt:lpstr>LogP model</vt:lpstr>
      <vt:lpstr>LogP model</vt:lpstr>
      <vt:lpstr>PowerPoint Presentation</vt:lpstr>
      <vt:lpstr>Unele probleme nu pot fi paralelizate/distribuite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cu sau fără I/O?</vt:lpstr>
      <vt:lpstr>Performanța</vt:lpstr>
      <vt:lpstr>Măsuri</vt:lpstr>
      <vt:lpstr>Workflow - Testarea programelor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2021-02-27T23:54:53Z</dcterms:modified>
</cp:coreProperties>
</file>